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4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5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2.xml" ContentType="application/vnd.openxmlformats-officedocument.drawingml.char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7" r:id="rId2"/>
    <p:sldMasterId id="2147483663" r:id="rId3"/>
    <p:sldMasterId id="2147483669" r:id="rId4"/>
    <p:sldMasterId id="2147483675" r:id="rId5"/>
    <p:sldMasterId id="2147483681" r:id="rId6"/>
  </p:sldMasterIdLst>
  <p:notesMasterIdLst>
    <p:notesMasterId r:id="rId27"/>
  </p:notesMasterIdLst>
  <p:handoutMasterIdLst>
    <p:handoutMasterId r:id="rId28"/>
  </p:handoutMasterIdLst>
  <p:sldIdLst>
    <p:sldId id="262" r:id="rId7"/>
    <p:sldId id="264" r:id="rId8"/>
    <p:sldId id="259" r:id="rId9"/>
    <p:sldId id="260" r:id="rId10"/>
    <p:sldId id="261" r:id="rId11"/>
    <p:sldId id="268" r:id="rId12"/>
    <p:sldId id="269" r:id="rId13"/>
    <p:sldId id="270" r:id="rId14"/>
    <p:sldId id="265" r:id="rId15"/>
    <p:sldId id="266" r:id="rId16"/>
    <p:sldId id="267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12192000" cy="6858000"/>
  <p:notesSz cx="6807200" cy="99393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31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4CAD"/>
    <a:srgbClr val="1B319D"/>
    <a:srgbClr val="4472C4"/>
    <a:srgbClr val="4B58B5"/>
    <a:srgbClr val="000000"/>
    <a:srgbClr val="3A48CE"/>
    <a:srgbClr val="BEBEBE"/>
    <a:srgbClr val="FFD966"/>
    <a:srgbClr val="E7E6E6"/>
    <a:srgbClr val="F47C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27102A9-8310-4765-A935-A1911B00CA55}" styleName="Светлый стиль 1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115" autoAdjust="0"/>
    <p:restoredTop sz="94241" autoAdjust="0"/>
  </p:normalViewPr>
  <p:slideViewPr>
    <p:cSldViewPr snapToGrid="0">
      <p:cViewPr>
        <p:scale>
          <a:sx n="60" d="100"/>
          <a:sy n="60" d="100"/>
        </p:scale>
        <p:origin x="-1362" y="-504"/>
      </p:cViewPr>
      <p:guideLst>
        <p:guide orient="horz" pos="4315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8" d="100"/>
          <a:sy n="78" d="100"/>
        </p:scale>
        <p:origin x="3978" y="11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100" dirty="0">
                <a:latin typeface="Segoe UI" panose="020B0502040204020203" pitchFamily="34" charset="0"/>
              </a:rPr>
              <a:t>млрд</a:t>
            </a:r>
          </a:p>
        </c:rich>
      </c:tx>
      <c:layout>
        <c:manualLayout>
          <c:xMode val="edge"/>
          <c:yMode val="edge"/>
          <c:x val="2.266325473976059E-2"/>
          <c:y val="0.43694641585520999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8.1407976725076603E-2"/>
          <c:y val="0.35601011353725764"/>
          <c:w val="0.84053694337212415"/>
          <c:h val="0.3139773245533321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Лист1!$A$2</c:f>
              <c:strCache>
                <c:ptCount val="1"/>
                <c:pt idx="0">
                  <c:v>млрд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Лист1!$B$1:$G$1</c:f>
              <c:strCache>
                <c:ptCount val="6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</c:strCache>
            </c:strRef>
          </c:cat>
          <c:val>
            <c:numRef>
              <c:f>Лист1!$B$2:$G$2</c:f>
              <c:numCache>
                <c:formatCode>General</c:formatCode>
                <c:ptCount val="6"/>
                <c:pt idx="0">
                  <c:v>63</c:v>
                </c:pt>
                <c:pt idx="1">
                  <c:v>69</c:v>
                </c:pt>
                <c:pt idx="2">
                  <c:v>73</c:v>
                </c:pt>
                <c:pt idx="3">
                  <c:v>77</c:v>
                </c:pt>
                <c:pt idx="4">
                  <c:v>82</c:v>
                </c:pt>
                <c:pt idx="5">
                  <c:v>84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B41-459A-A51E-25DF00E338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axId val="35382016"/>
        <c:axId val="35383552"/>
      </c:barChart>
      <c:catAx>
        <c:axId val="35382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5383552"/>
        <c:crosses val="autoZero"/>
        <c:auto val="1"/>
        <c:lblAlgn val="ctr"/>
        <c:lblOffset val="100"/>
        <c:noMultiLvlLbl val="0"/>
      </c:catAx>
      <c:valAx>
        <c:axId val="3538355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5382016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200" b="1" i="0" u="sng" strike="noStrike" baseline="0" dirty="0" smtClean="0">
                <a:effectLst/>
              </a:rPr>
              <a:t>ҒЗТКЖ </a:t>
            </a:r>
            <a:r>
              <a:rPr lang="kk-KZ" dirty="0" smtClean="0"/>
              <a:t>Бюджеті, </a:t>
            </a:r>
            <a:r>
              <a:rPr lang="kk-KZ" dirty="0"/>
              <a:t>млрд</a:t>
            </a:r>
            <a:r>
              <a:rPr lang="ru-RU" dirty="0"/>
              <a:t>.</a:t>
            </a:r>
            <a:r>
              <a:rPr lang="kk-KZ" dirty="0"/>
              <a:t> </a:t>
            </a:r>
            <a:r>
              <a:rPr lang="en-US" dirty="0"/>
              <a:t>$</a:t>
            </a:r>
            <a:r>
              <a:rPr lang="kk-KZ" dirty="0"/>
              <a:t> </a:t>
            </a:r>
            <a:endParaRPr lang="ru-RU" dirty="0"/>
          </a:p>
        </c:rich>
      </c:tx>
      <c:layout>
        <c:manualLayout>
          <c:xMode val="edge"/>
          <c:yMode val="edge"/>
          <c:x val="0.19824718406605071"/>
          <c:y val="4.715722765335429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3.9905558542363197E-2"/>
          <c:y val="0.20507573847892144"/>
          <c:w val="0.94277606146924198"/>
          <c:h val="0.4235524630203103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млрд. $</c:v>
                </c:pt>
              </c:strCache>
            </c:strRef>
          </c:tx>
          <c:spPr>
            <a:solidFill>
              <a:srgbClr val="FFDE5D"/>
            </a:solidFill>
          </c:spPr>
          <c:invertIfNegative val="0"/>
          <c:dPt>
            <c:idx val="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5881-4C5A-9548-C8C75F956785}"/>
              </c:ext>
            </c:extLst>
          </c:dPt>
          <c:dPt>
            <c:idx val="1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5881-4C5A-9548-C8C75F956785}"/>
              </c:ext>
            </c:extLst>
          </c:dPt>
          <c:dPt>
            <c:idx val="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5881-4C5A-9548-C8C75F956785}"/>
              </c:ext>
            </c:extLst>
          </c:dPt>
          <c:dPt>
            <c:idx val="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5881-4C5A-9548-C8C75F956785}"/>
              </c:ext>
            </c:extLst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Лист1!$A$2:$A$10</c:f>
              <c:strCache>
                <c:ptCount val="9"/>
                <c:pt idx="0">
                  <c:v>Ford</c:v>
                </c:pt>
                <c:pt idx="1">
                  <c:v>General Motors</c:v>
                </c:pt>
                <c:pt idx="2">
                  <c:v>Toyota</c:v>
                </c:pt>
                <c:pt idx="3">
                  <c:v>Apple</c:v>
                </c:pt>
                <c:pt idx="4">
                  <c:v>Intel</c:v>
                </c:pt>
                <c:pt idx="5">
                  <c:v>Huawei</c:v>
                </c:pt>
                <c:pt idx="6">
                  <c:v>Samsung</c:v>
                </c:pt>
                <c:pt idx="7">
                  <c:v>Volkswagen</c:v>
                </c:pt>
                <c:pt idx="8">
                  <c:v>Amazon</c:v>
                </c:pt>
              </c:strCache>
            </c:strRef>
          </c:cat>
          <c:val>
            <c:numRef>
              <c:f>Лист1!$B$2:$B$10</c:f>
              <c:numCache>
                <c:formatCode>General</c:formatCode>
                <c:ptCount val="9"/>
                <c:pt idx="0">
                  <c:v>7.5</c:v>
                </c:pt>
                <c:pt idx="1">
                  <c:v>8.1</c:v>
                </c:pt>
                <c:pt idx="2">
                  <c:v>9.5</c:v>
                </c:pt>
                <c:pt idx="3">
                  <c:v>10.8</c:v>
                </c:pt>
                <c:pt idx="4">
                  <c:v>10.9</c:v>
                </c:pt>
                <c:pt idx="5">
                  <c:v>11.3</c:v>
                </c:pt>
                <c:pt idx="6">
                  <c:v>12.8</c:v>
                </c:pt>
                <c:pt idx="7">
                  <c:v>15.1</c:v>
                </c:pt>
                <c:pt idx="8">
                  <c:v>17.5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5881-4C5A-9548-C8C75F9567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1"/>
        <c:axId val="123445248"/>
        <c:axId val="123446784"/>
      </c:barChart>
      <c:catAx>
        <c:axId val="1234452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700"/>
            </a:pPr>
            <a:endParaRPr lang="ru-RU"/>
          </a:p>
        </c:txPr>
        <c:crossAx val="123446784"/>
        <c:crosses val="autoZero"/>
        <c:auto val="1"/>
        <c:lblAlgn val="ctr"/>
        <c:lblOffset val="100"/>
        <c:noMultiLvlLbl val="0"/>
      </c:catAx>
      <c:valAx>
        <c:axId val="12344678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23445248"/>
        <c:crosses val="autoZero"/>
        <c:crossBetween val="between"/>
      </c:valAx>
    </c:plotArea>
    <c:plotVisOnly val="1"/>
    <c:dispBlanksAs val="gap"/>
    <c:showDLblsOverMax val="0"/>
  </c:chart>
  <c:spPr>
    <a:noFill/>
  </c:spPr>
  <c:txPr>
    <a:bodyPr/>
    <a:lstStyle/>
    <a:p>
      <a:pPr>
        <a:defRPr sz="1000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05834DB-6E97-4B91-91BB-54E770E337B6}" type="doc">
      <dgm:prSet loTypeId="urn:microsoft.com/office/officeart/2009/3/layout/StepUp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85EE8C5-CBB9-452D-94C9-A8D7FCC34740}">
      <dgm:prSet phldrT="[Текст]" custT="1"/>
      <dgm:spPr/>
      <dgm:t>
        <a:bodyPr/>
        <a:lstStyle/>
        <a:p>
          <a:r>
            <a:rPr lang="ru-RU" sz="1400" b="0" dirty="0" err="1" smtClean="0">
              <a:latin typeface="Segoe UI" panose="020B0502040204020203" pitchFamily="34" charset="0"/>
              <a:cs typeface="Segoe UI" panose="020B0502040204020203" pitchFamily="34" charset="0"/>
            </a:rPr>
            <a:t>Мектепке</a:t>
          </a:r>
          <a:r>
            <a:rPr lang="ru-RU" sz="1400" b="0" dirty="0" smtClean="0">
              <a:latin typeface="Segoe UI" panose="020B0502040204020203" pitchFamily="34" charset="0"/>
              <a:cs typeface="Segoe UI" panose="020B0502040204020203" pitchFamily="34" charset="0"/>
            </a:rPr>
            <a:t> </a:t>
          </a:r>
          <a:r>
            <a:rPr lang="ru-RU" sz="1400" b="0" dirty="0" err="1" smtClean="0">
              <a:latin typeface="Segoe UI" panose="020B0502040204020203" pitchFamily="34" charset="0"/>
              <a:cs typeface="Segoe UI" panose="020B0502040204020203" pitchFamily="34" charset="0"/>
            </a:rPr>
            <a:t>дейінгі</a:t>
          </a:r>
          <a:endParaRPr lang="ru-RU" sz="1400" b="0" dirty="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FA5D049B-B48F-4CAE-AA8D-D13BAD121F4E}" type="parTrans" cxnId="{98658AC4-7818-421A-B97C-85F2261C9A95}">
      <dgm:prSet/>
      <dgm:spPr/>
      <dgm:t>
        <a:bodyPr/>
        <a:lstStyle/>
        <a:p>
          <a:endParaRPr lang="ru-RU" sz="1000" b="0">
            <a:latin typeface="Arial" pitchFamily="34" charset="0"/>
            <a:cs typeface="Arial" pitchFamily="34" charset="0"/>
          </a:endParaRPr>
        </a:p>
      </dgm:t>
    </dgm:pt>
    <dgm:pt modelId="{9CF2231B-ED29-4A57-A9E3-9BBA10504E54}" type="sibTrans" cxnId="{98658AC4-7818-421A-B97C-85F2261C9A95}">
      <dgm:prSet/>
      <dgm:spPr/>
      <dgm:t>
        <a:bodyPr/>
        <a:lstStyle/>
        <a:p>
          <a:endParaRPr lang="ru-RU" sz="1000" b="0">
            <a:latin typeface="Arial" pitchFamily="34" charset="0"/>
            <a:cs typeface="Arial" pitchFamily="34" charset="0"/>
          </a:endParaRPr>
        </a:p>
      </dgm:t>
    </dgm:pt>
    <dgm:pt modelId="{2498ED57-67E9-4B0A-9E9C-A7C99F094503}">
      <dgm:prSet phldrT="[Текст]" custT="1"/>
      <dgm:spPr/>
      <dgm:t>
        <a:bodyPr/>
        <a:lstStyle/>
        <a:p>
          <a:pPr algn="ctr"/>
          <a:r>
            <a:rPr lang="ru-RU" sz="1400" b="0" dirty="0" err="1" smtClean="0">
              <a:solidFill>
                <a:srgbClr val="09233B"/>
              </a:solidFill>
              <a:latin typeface="Segoe UI" panose="020B0502040204020203" pitchFamily="34" charset="0"/>
              <a:cs typeface="Segoe UI" panose="020B0502040204020203" pitchFamily="34" charset="0"/>
            </a:rPr>
            <a:t>Техникалық</a:t>
          </a:r>
          <a:r>
            <a:rPr lang="ru-RU" sz="1400" b="0" dirty="0" smtClean="0">
              <a:solidFill>
                <a:srgbClr val="09233B"/>
              </a:solidFill>
              <a:latin typeface="Segoe UI" panose="020B0502040204020203" pitchFamily="34" charset="0"/>
              <a:cs typeface="Segoe UI" panose="020B0502040204020203" pitchFamily="34" charset="0"/>
            </a:rPr>
            <a:t> </a:t>
          </a:r>
          <a:r>
            <a:rPr lang="ru-RU" sz="1400" b="0" dirty="0" err="1" smtClean="0">
              <a:solidFill>
                <a:srgbClr val="09233B"/>
              </a:solidFill>
              <a:latin typeface="Segoe UI" panose="020B0502040204020203" pitchFamily="34" charset="0"/>
              <a:cs typeface="Segoe UI" panose="020B0502040204020203" pitchFamily="34" charset="0"/>
            </a:rPr>
            <a:t>және</a:t>
          </a:r>
          <a:r>
            <a:rPr lang="ru-RU" sz="1400" b="0" dirty="0" smtClean="0">
              <a:solidFill>
                <a:srgbClr val="09233B"/>
              </a:solidFill>
              <a:latin typeface="Segoe UI" panose="020B0502040204020203" pitchFamily="34" charset="0"/>
              <a:cs typeface="Segoe UI" panose="020B0502040204020203" pitchFamily="34" charset="0"/>
            </a:rPr>
            <a:t> </a:t>
          </a:r>
          <a:r>
            <a:rPr lang="ru-RU" sz="1400" b="0" dirty="0" err="1" smtClean="0">
              <a:solidFill>
                <a:srgbClr val="09233B"/>
              </a:solidFill>
              <a:latin typeface="Segoe UI" panose="020B0502040204020203" pitchFamily="34" charset="0"/>
              <a:cs typeface="Segoe UI" panose="020B0502040204020203" pitchFamily="34" charset="0"/>
            </a:rPr>
            <a:t>кәсіптік</a:t>
          </a:r>
          <a:r>
            <a:rPr lang="ru-RU" sz="1400" b="0" dirty="0" smtClean="0">
              <a:solidFill>
                <a:srgbClr val="09233B"/>
              </a:solidFill>
              <a:latin typeface="Segoe UI" panose="020B0502040204020203" pitchFamily="34" charset="0"/>
              <a:cs typeface="Segoe UI" panose="020B0502040204020203" pitchFamily="34" charset="0"/>
            </a:rPr>
            <a:t> </a:t>
          </a:r>
          <a:r>
            <a:rPr lang="ru-RU" sz="1400" b="0" dirty="0" err="1" smtClean="0">
              <a:solidFill>
                <a:srgbClr val="09233B"/>
              </a:solidFill>
              <a:latin typeface="Segoe UI" panose="020B0502040204020203" pitchFamily="34" charset="0"/>
              <a:cs typeface="Segoe UI" panose="020B0502040204020203" pitchFamily="34" charset="0"/>
            </a:rPr>
            <a:t>білім</a:t>
          </a:r>
          <a:r>
            <a:rPr lang="ru-RU" sz="1400" b="0" dirty="0" smtClean="0">
              <a:solidFill>
                <a:srgbClr val="09233B"/>
              </a:solidFill>
              <a:latin typeface="Segoe UI" panose="020B0502040204020203" pitchFamily="34" charset="0"/>
              <a:cs typeface="Segoe UI" panose="020B0502040204020203" pitchFamily="34" charset="0"/>
            </a:rPr>
            <a:t> беру</a:t>
          </a:r>
          <a:endParaRPr lang="ru-RU" sz="1400" b="0" dirty="0">
            <a:solidFill>
              <a:srgbClr val="09233B"/>
            </a:solidFill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200A88CA-1049-4550-A229-AB5B4EC91B0C}" type="sibTrans" cxnId="{71D59BA1-4203-48B2-8926-84B97DB7C286}">
      <dgm:prSet/>
      <dgm:spPr/>
      <dgm:t>
        <a:bodyPr/>
        <a:lstStyle/>
        <a:p>
          <a:endParaRPr lang="ru-RU" sz="1000" b="0">
            <a:latin typeface="Arial" pitchFamily="34" charset="0"/>
            <a:cs typeface="Arial" pitchFamily="34" charset="0"/>
          </a:endParaRPr>
        </a:p>
      </dgm:t>
    </dgm:pt>
    <dgm:pt modelId="{67043552-72B6-4DBF-8497-DCE3CA494020}" type="parTrans" cxnId="{71D59BA1-4203-48B2-8926-84B97DB7C286}">
      <dgm:prSet/>
      <dgm:spPr/>
      <dgm:t>
        <a:bodyPr/>
        <a:lstStyle/>
        <a:p>
          <a:endParaRPr lang="ru-RU" sz="1000" b="0">
            <a:latin typeface="Arial" pitchFamily="34" charset="0"/>
            <a:cs typeface="Arial" pitchFamily="34" charset="0"/>
          </a:endParaRPr>
        </a:p>
      </dgm:t>
    </dgm:pt>
    <dgm:pt modelId="{BC3DC1CF-EC05-D44D-8DCC-EB8CEF367198}">
      <dgm:prSet phldrT="[Текст]" custT="1"/>
      <dgm:spPr/>
      <dgm:t>
        <a:bodyPr/>
        <a:lstStyle/>
        <a:p>
          <a:pPr algn="ctr"/>
          <a:r>
            <a:rPr lang="ru-RU" sz="1400" b="0" dirty="0" err="1" smtClean="0">
              <a:solidFill>
                <a:srgbClr val="09233B"/>
              </a:solidFill>
              <a:latin typeface="Segoe UI" panose="020B0502040204020203" pitchFamily="34" charset="0"/>
              <a:cs typeface="Segoe UI" panose="020B0502040204020203" pitchFamily="34" charset="0"/>
            </a:rPr>
            <a:t>Жоғары</a:t>
          </a:r>
          <a:r>
            <a:rPr lang="ru-RU" sz="1400" b="0" dirty="0" smtClean="0">
              <a:solidFill>
                <a:srgbClr val="09233B"/>
              </a:solidFill>
              <a:latin typeface="Segoe UI" panose="020B0502040204020203" pitchFamily="34" charset="0"/>
              <a:cs typeface="Segoe UI" panose="020B0502040204020203" pitchFamily="34" charset="0"/>
            </a:rPr>
            <a:t> </a:t>
          </a:r>
          <a:r>
            <a:rPr lang="ru-RU" sz="1400" b="0" dirty="0" err="1" smtClean="0">
              <a:solidFill>
                <a:srgbClr val="09233B"/>
              </a:solidFill>
              <a:latin typeface="Segoe UI" panose="020B0502040204020203" pitchFamily="34" charset="0"/>
              <a:cs typeface="Segoe UI" panose="020B0502040204020203" pitchFamily="34" charset="0"/>
            </a:rPr>
            <a:t>білім</a:t>
          </a:r>
          <a:endParaRPr lang="ru-RU" sz="1400" b="0" dirty="0">
            <a:solidFill>
              <a:srgbClr val="09233B"/>
            </a:solidFill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4200AFFF-686F-4540-86F6-DD5AFDFEA86A}" type="parTrans" cxnId="{1CE673A9-CD7B-F246-A84E-31E059545A30}">
      <dgm:prSet/>
      <dgm:spPr/>
      <dgm:t>
        <a:bodyPr/>
        <a:lstStyle/>
        <a:p>
          <a:endParaRPr lang="en-US" b="0"/>
        </a:p>
      </dgm:t>
    </dgm:pt>
    <dgm:pt modelId="{3251A085-7AD6-EF46-92A0-6159B79C9C86}" type="sibTrans" cxnId="{1CE673A9-CD7B-F246-A84E-31E059545A30}">
      <dgm:prSet/>
      <dgm:spPr/>
      <dgm:t>
        <a:bodyPr/>
        <a:lstStyle/>
        <a:p>
          <a:endParaRPr lang="en-US" b="0"/>
        </a:p>
      </dgm:t>
    </dgm:pt>
    <dgm:pt modelId="{84953FCF-2530-F149-ADC4-B62AC06A5A46}">
      <dgm:prSet phldrT="[Текст]" custT="1"/>
      <dgm:spPr/>
      <dgm:t>
        <a:bodyPr/>
        <a:lstStyle/>
        <a:p>
          <a:r>
            <a:rPr lang="ru-RU" sz="1400" b="0" dirty="0" smtClean="0">
              <a:solidFill>
                <a:srgbClr val="09233B"/>
              </a:solidFill>
              <a:latin typeface="Segoe UI" panose="020B0502040204020203" pitchFamily="34" charset="0"/>
              <a:cs typeface="Segoe UI" panose="020B0502040204020203" pitchFamily="34" charset="0"/>
            </a:rPr>
            <a:t>Орта </a:t>
          </a:r>
          <a:r>
            <a:rPr lang="ru-RU" sz="1400" b="0" dirty="0" err="1" smtClean="0">
              <a:solidFill>
                <a:srgbClr val="09233B"/>
              </a:solidFill>
              <a:latin typeface="Segoe UI" panose="020B0502040204020203" pitchFamily="34" charset="0"/>
              <a:cs typeface="Segoe UI" panose="020B0502040204020203" pitchFamily="34" charset="0"/>
            </a:rPr>
            <a:t>білім</a:t>
          </a:r>
          <a:endParaRPr lang="ru-RU" sz="1000" b="0" dirty="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12815603-37AB-0A45-A750-77E974AAEA96}" type="parTrans" cxnId="{1F8B65E7-28A7-2745-85BF-684748673500}">
      <dgm:prSet/>
      <dgm:spPr/>
      <dgm:t>
        <a:bodyPr/>
        <a:lstStyle/>
        <a:p>
          <a:endParaRPr lang="en-US" b="0"/>
        </a:p>
      </dgm:t>
    </dgm:pt>
    <dgm:pt modelId="{6C7B35CE-07D2-ED4C-8080-D75B2A0432F2}" type="sibTrans" cxnId="{1F8B65E7-28A7-2745-85BF-684748673500}">
      <dgm:prSet/>
      <dgm:spPr/>
      <dgm:t>
        <a:bodyPr/>
        <a:lstStyle/>
        <a:p>
          <a:endParaRPr lang="en-US" b="0"/>
        </a:p>
      </dgm:t>
    </dgm:pt>
    <dgm:pt modelId="{23101411-63FF-C74D-8DEB-70F58C7ED2F5}">
      <dgm:prSet phldrT="[Текст]" custT="1"/>
      <dgm:spPr/>
      <dgm:t>
        <a:bodyPr/>
        <a:lstStyle/>
        <a:p>
          <a:pPr algn="ctr"/>
          <a:r>
            <a:rPr lang="ru-RU" sz="1400" dirty="0" smtClean="0">
              <a:latin typeface="Segoe UI" pitchFamily="34" charset="0"/>
              <a:ea typeface="Segoe UI" pitchFamily="34" charset="0"/>
              <a:cs typeface="Segoe UI" pitchFamily="34" charset="0"/>
            </a:rPr>
            <a:t>"</a:t>
          </a:r>
          <a:r>
            <a:rPr lang="ru-RU" sz="1400" dirty="0" err="1" smtClean="0">
              <a:latin typeface="Segoe UI" pitchFamily="34" charset="0"/>
              <a:ea typeface="Segoe UI" pitchFamily="34" charset="0"/>
              <a:cs typeface="Segoe UI" pitchFamily="34" charset="0"/>
            </a:rPr>
            <a:t>Күміс</a:t>
          </a:r>
          <a:r>
            <a:rPr lang="ru-RU" sz="1400" dirty="0" smtClean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ru-RU" sz="1400" dirty="0" err="1" smtClean="0">
              <a:latin typeface="Segoe UI" pitchFamily="34" charset="0"/>
              <a:ea typeface="Segoe UI" pitchFamily="34" charset="0"/>
              <a:cs typeface="Segoe UI" pitchFamily="34" charset="0"/>
            </a:rPr>
            <a:t>жасқа</a:t>
          </a:r>
          <a:r>
            <a:rPr lang="ru-RU" sz="1400" dirty="0" smtClean="0">
              <a:latin typeface="Segoe UI" pitchFamily="34" charset="0"/>
              <a:ea typeface="Segoe UI" pitchFamily="34" charset="0"/>
              <a:cs typeface="Segoe UI" pitchFamily="34" charset="0"/>
            </a:rPr>
            <a:t>" </a:t>
          </a:r>
          <a:r>
            <a:rPr lang="ru-RU" sz="1400" dirty="0" err="1" smtClean="0">
              <a:latin typeface="Segoe UI" pitchFamily="34" charset="0"/>
              <a:ea typeface="Segoe UI" pitchFamily="34" charset="0"/>
              <a:cs typeface="Segoe UI" pitchFamily="34" charset="0"/>
            </a:rPr>
            <a:t>арналған</a:t>
          </a:r>
          <a:r>
            <a:rPr lang="ru-RU" sz="1400" dirty="0" smtClean="0">
              <a:latin typeface="Segoe UI" pitchFamily="34" charset="0"/>
              <a:ea typeface="Segoe UI" pitchFamily="34" charset="0"/>
              <a:cs typeface="Segoe UI" pitchFamily="34" charset="0"/>
            </a:rPr>
            <a:t> </a:t>
          </a:r>
          <a:r>
            <a:rPr lang="ru-RU" sz="1400" dirty="0" err="1" smtClean="0">
              <a:latin typeface="Segoe UI" pitchFamily="34" charset="0"/>
              <a:ea typeface="Segoe UI" pitchFamily="34" charset="0"/>
              <a:cs typeface="Segoe UI" pitchFamily="34" charset="0"/>
            </a:rPr>
            <a:t>университеттер</a:t>
          </a:r>
          <a:endParaRPr lang="ru-RU" sz="1400" b="0" dirty="0">
            <a:solidFill>
              <a:srgbClr val="09233B"/>
            </a:solidFill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4722033F-BBC6-8943-87A9-0502E9DE69A6}" type="sibTrans" cxnId="{386BE6FC-8637-5046-A7D8-A063AEACEFFC}">
      <dgm:prSet/>
      <dgm:spPr/>
      <dgm:t>
        <a:bodyPr/>
        <a:lstStyle/>
        <a:p>
          <a:endParaRPr lang="en-US" b="0"/>
        </a:p>
      </dgm:t>
    </dgm:pt>
    <dgm:pt modelId="{91979715-F960-F847-81FA-603B478D0318}" type="parTrans" cxnId="{386BE6FC-8637-5046-A7D8-A063AEACEFFC}">
      <dgm:prSet/>
      <dgm:spPr/>
      <dgm:t>
        <a:bodyPr/>
        <a:lstStyle/>
        <a:p>
          <a:endParaRPr lang="en-US" b="0"/>
        </a:p>
      </dgm:t>
    </dgm:pt>
    <dgm:pt modelId="{ABD80AED-7A47-4737-850A-C42129D63249}">
      <dgm:prSet custT="1"/>
      <dgm:spPr/>
      <dgm:t>
        <a:bodyPr/>
        <a:lstStyle/>
        <a:p>
          <a:r>
            <a:rPr lang="kk-KZ" sz="2000" b="1" dirty="0" smtClean="0">
              <a:latin typeface="Segoe UI" pitchFamily="34" charset="0"/>
              <a:ea typeface="Segoe UI" pitchFamily="34" charset="0"/>
              <a:cs typeface="Segoe UI" pitchFamily="34" charset="0"/>
            </a:rPr>
            <a:t>ҚОСЫМША БІЛІМ БЕРУ ОРТАЛЫҚТАРЫ</a:t>
          </a:r>
          <a:endParaRPr lang="ru-RU" sz="2000" b="1" dirty="0">
            <a:latin typeface="Segoe UI" pitchFamily="34" charset="0"/>
            <a:ea typeface="Segoe UI" pitchFamily="34" charset="0"/>
            <a:cs typeface="Segoe UI" pitchFamily="34" charset="0"/>
          </a:endParaRPr>
        </a:p>
      </dgm:t>
    </dgm:pt>
    <dgm:pt modelId="{8668254A-B055-4508-A171-9B2438026B3C}" type="parTrans" cxnId="{68ABA69D-B1B8-4952-AD2A-487FB3B81154}">
      <dgm:prSet/>
      <dgm:spPr/>
      <dgm:t>
        <a:bodyPr/>
        <a:lstStyle/>
        <a:p>
          <a:endParaRPr lang="ru-RU"/>
        </a:p>
      </dgm:t>
    </dgm:pt>
    <dgm:pt modelId="{11A5B999-C57F-4028-9DB7-956659CD644B}" type="sibTrans" cxnId="{68ABA69D-B1B8-4952-AD2A-487FB3B81154}">
      <dgm:prSet/>
      <dgm:spPr/>
      <dgm:t>
        <a:bodyPr/>
        <a:lstStyle/>
        <a:p>
          <a:endParaRPr lang="ru-RU"/>
        </a:p>
      </dgm:t>
    </dgm:pt>
    <dgm:pt modelId="{997D7743-4DBD-4FFF-ACFB-1E60ECA8993A}" type="pres">
      <dgm:prSet presAssocID="{F05834DB-6E97-4B91-91BB-54E770E337B6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3A7BC616-8E1F-44F4-A63B-D17CBF16FF9D}" type="pres">
      <dgm:prSet presAssocID="{685EE8C5-CBB9-452D-94C9-A8D7FCC34740}" presName="composite" presStyleCnt="0"/>
      <dgm:spPr/>
    </dgm:pt>
    <dgm:pt modelId="{01F8CEC9-47E6-456B-9D83-4D85E300BF6A}" type="pres">
      <dgm:prSet presAssocID="{685EE8C5-CBB9-452D-94C9-A8D7FCC34740}" presName="LShape" presStyleLbl="alignNode1" presStyleIdx="0" presStyleCnt="11"/>
      <dgm:spPr>
        <a:solidFill>
          <a:schemeClr val="accent4"/>
        </a:solidFill>
        <a:ln>
          <a:noFill/>
        </a:ln>
      </dgm:spPr>
    </dgm:pt>
    <dgm:pt modelId="{FA7478A4-15C5-4AAF-83BD-C7C9B506B0A7}" type="pres">
      <dgm:prSet presAssocID="{685EE8C5-CBB9-452D-94C9-A8D7FCC34740}" presName="ParentText" presStyleLbl="revTx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546A25-7385-4CB6-B592-0A32C40064DA}" type="pres">
      <dgm:prSet presAssocID="{685EE8C5-CBB9-452D-94C9-A8D7FCC34740}" presName="Triangle" presStyleLbl="alignNode1" presStyleIdx="1" presStyleCnt="11"/>
      <dgm:spPr>
        <a:solidFill>
          <a:schemeClr val="accent4"/>
        </a:solidFill>
        <a:ln>
          <a:noFill/>
        </a:ln>
      </dgm:spPr>
    </dgm:pt>
    <dgm:pt modelId="{ABEBBE10-6AB4-4581-A3EF-28526554456B}" type="pres">
      <dgm:prSet presAssocID="{9CF2231B-ED29-4A57-A9E3-9BBA10504E54}" presName="sibTrans" presStyleCnt="0"/>
      <dgm:spPr/>
    </dgm:pt>
    <dgm:pt modelId="{3F0DDB6B-EB1E-4A39-BE77-932B48E75A47}" type="pres">
      <dgm:prSet presAssocID="{9CF2231B-ED29-4A57-A9E3-9BBA10504E54}" presName="space" presStyleCnt="0"/>
      <dgm:spPr/>
    </dgm:pt>
    <dgm:pt modelId="{3D0C047C-9753-424B-A78B-72360BB825C5}" type="pres">
      <dgm:prSet presAssocID="{84953FCF-2530-F149-ADC4-B62AC06A5A46}" presName="composite" presStyleCnt="0"/>
      <dgm:spPr/>
    </dgm:pt>
    <dgm:pt modelId="{9B2AB50D-2FD3-3C43-8458-31ED20A409A0}" type="pres">
      <dgm:prSet presAssocID="{84953FCF-2530-F149-ADC4-B62AC06A5A46}" presName="LShape" presStyleLbl="alignNode1" presStyleIdx="2" presStyleCnt="11"/>
      <dgm:spPr>
        <a:solidFill>
          <a:schemeClr val="accent4"/>
        </a:solidFill>
        <a:ln>
          <a:noFill/>
        </a:ln>
      </dgm:spPr>
    </dgm:pt>
    <dgm:pt modelId="{AFEF5F21-6AD9-704C-8AC5-5185C8ABC003}" type="pres">
      <dgm:prSet presAssocID="{84953FCF-2530-F149-ADC4-B62AC06A5A46}" presName="ParentText" presStyleLbl="revTx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23C6C2-A726-FF4B-BD51-9C8F615E4497}" type="pres">
      <dgm:prSet presAssocID="{84953FCF-2530-F149-ADC4-B62AC06A5A46}" presName="Triangle" presStyleLbl="alignNode1" presStyleIdx="3" presStyleCnt="11"/>
      <dgm:spPr>
        <a:solidFill>
          <a:schemeClr val="accent4"/>
        </a:solidFill>
        <a:ln>
          <a:noFill/>
        </a:ln>
      </dgm:spPr>
    </dgm:pt>
    <dgm:pt modelId="{C42D6499-FA47-BD4A-93EE-D68EAE900C46}" type="pres">
      <dgm:prSet presAssocID="{6C7B35CE-07D2-ED4C-8080-D75B2A0432F2}" presName="sibTrans" presStyleCnt="0"/>
      <dgm:spPr/>
    </dgm:pt>
    <dgm:pt modelId="{559B42B8-7C17-6B47-B67C-B60A491F6B70}" type="pres">
      <dgm:prSet presAssocID="{6C7B35CE-07D2-ED4C-8080-D75B2A0432F2}" presName="space" presStyleCnt="0"/>
      <dgm:spPr/>
    </dgm:pt>
    <dgm:pt modelId="{0F65F51B-DD3A-4E24-9A78-D56832FC4A7E}" type="pres">
      <dgm:prSet presAssocID="{2498ED57-67E9-4B0A-9E9C-A7C99F094503}" presName="composite" presStyleCnt="0"/>
      <dgm:spPr/>
    </dgm:pt>
    <dgm:pt modelId="{36ECB206-FA3F-490A-9232-C2CA20315647}" type="pres">
      <dgm:prSet presAssocID="{2498ED57-67E9-4B0A-9E9C-A7C99F094503}" presName="LShape" presStyleLbl="alignNode1" presStyleIdx="4" presStyleCnt="11"/>
      <dgm:spPr>
        <a:solidFill>
          <a:schemeClr val="accent4"/>
        </a:solidFill>
        <a:ln>
          <a:noFill/>
        </a:ln>
      </dgm:spPr>
    </dgm:pt>
    <dgm:pt modelId="{E0FBC32D-633C-48C3-AD7C-14B65160B89A}" type="pres">
      <dgm:prSet presAssocID="{2498ED57-67E9-4B0A-9E9C-A7C99F094503}" presName="ParentText" presStyleLbl="revTx" presStyleIdx="2" presStyleCnt="6" custScaleX="111576" custLinFactNeighborX="5259" custLinFactNeighborY="279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2D6E0EB-0F2D-49E9-AFB2-46DD8078F2FA}" type="pres">
      <dgm:prSet presAssocID="{2498ED57-67E9-4B0A-9E9C-A7C99F094503}" presName="Triangle" presStyleLbl="alignNode1" presStyleIdx="5" presStyleCnt="11"/>
      <dgm:spPr>
        <a:solidFill>
          <a:schemeClr val="accent4"/>
        </a:solidFill>
        <a:ln>
          <a:noFill/>
        </a:ln>
      </dgm:spPr>
    </dgm:pt>
    <dgm:pt modelId="{0C60D500-88F5-495F-B215-E784911855EF}" type="pres">
      <dgm:prSet presAssocID="{200A88CA-1049-4550-A229-AB5B4EC91B0C}" presName="sibTrans" presStyleCnt="0"/>
      <dgm:spPr/>
    </dgm:pt>
    <dgm:pt modelId="{3AD531C4-1032-444E-8B14-3FE151F192A5}" type="pres">
      <dgm:prSet presAssocID="{200A88CA-1049-4550-A229-AB5B4EC91B0C}" presName="space" presStyleCnt="0"/>
      <dgm:spPr/>
    </dgm:pt>
    <dgm:pt modelId="{E91BE036-D879-EE47-93C7-008265E27AE4}" type="pres">
      <dgm:prSet presAssocID="{BC3DC1CF-EC05-D44D-8DCC-EB8CEF367198}" presName="composite" presStyleCnt="0"/>
      <dgm:spPr/>
    </dgm:pt>
    <dgm:pt modelId="{83E1DB0F-2BDB-AD48-B9BA-349D567A04A9}" type="pres">
      <dgm:prSet presAssocID="{BC3DC1CF-EC05-D44D-8DCC-EB8CEF367198}" presName="LShape" presStyleLbl="alignNode1" presStyleIdx="6" presStyleCnt="11"/>
      <dgm:spPr>
        <a:solidFill>
          <a:schemeClr val="accent4"/>
        </a:solidFill>
        <a:ln>
          <a:noFill/>
        </a:ln>
      </dgm:spPr>
    </dgm:pt>
    <dgm:pt modelId="{59CFF416-F82F-AC46-9F00-BB5EB768B5E8}" type="pres">
      <dgm:prSet presAssocID="{BC3DC1CF-EC05-D44D-8DCC-EB8CEF367198}" presName="ParentText" presStyleLbl="revTx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3CABD3-5F8E-C443-BD40-ED23D4C63DB3}" type="pres">
      <dgm:prSet presAssocID="{BC3DC1CF-EC05-D44D-8DCC-EB8CEF367198}" presName="Triangle" presStyleLbl="alignNode1" presStyleIdx="7" presStyleCnt="11"/>
      <dgm:spPr>
        <a:solidFill>
          <a:schemeClr val="accent4"/>
        </a:solidFill>
        <a:ln>
          <a:noFill/>
        </a:ln>
      </dgm:spPr>
    </dgm:pt>
    <dgm:pt modelId="{75C9C241-CD22-AA4F-88CE-082C867ABFDB}" type="pres">
      <dgm:prSet presAssocID="{3251A085-7AD6-EF46-92A0-6159B79C9C86}" presName="sibTrans" presStyleCnt="0"/>
      <dgm:spPr/>
    </dgm:pt>
    <dgm:pt modelId="{C6188DBC-39F0-8A4F-8427-18FBDB91AE00}" type="pres">
      <dgm:prSet presAssocID="{3251A085-7AD6-EF46-92A0-6159B79C9C86}" presName="space" presStyleCnt="0"/>
      <dgm:spPr/>
    </dgm:pt>
    <dgm:pt modelId="{BDB2DF2D-E7DB-E244-B17C-96A50B49C409}" type="pres">
      <dgm:prSet presAssocID="{23101411-63FF-C74D-8DEB-70F58C7ED2F5}" presName="composite" presStyleCnt="0"/>
      <dgm:spPr/>
    </dgm:pt>
    <dgm:pt modelId="{5382F96E-5D54-0245-8ACE-E36E246CA42A}" type="pres">
      <dgm:prSet presAssocID="{23101411-63FF-C74D-8DEB-70F58C7ED2F5}" presName="LShape" presStyleLbl="alignNode1" presStyleIdx="8" presStyleCnt="11"/>
      <dgm:spPr>
        <a:solidFill>
          <a:schemeClr val="accent1">
            <a:lumMod val="75000"/>
          </a:schemeClr>
        </a:solidFill>
        <a:ln>
          <a:noFill/>
        </a:ln>
      </dgm:spPr>
      <dgm:t>
        <a:bodyPr/>
        <a:lstStyle/>
        <a:p>
          <a:endParaRPr lang="ru-RU"/>
        </a:p>
      </dgm:t>
    </dgm:pt>
    <dgm:pt modelId="{AF1E408D-6A7A-EE4C-A32C-17FF4C457188}" type="pres">
      <dgm:prSet presAssocID="{23101411-63FF-C74D-8DEB-70F58C7ED2F5}" presName="ParentText" presStyleLbl="revTx" presStyleIdx="4" presStyleCnt="6" custScaleX="134612" custLinFactNeighborX="5998" custLinFactNeighborY="-612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F135EA-9E39-4DD3-86AF-D9BB5B1651B9}" type="pres">
      <dgm:prSet presAssocID="{23101411-63FF-C74D-8DEB-70F58C7ED2F5}" presName="Triangle" presStyleLbl="alignNode1" presStyleIdx="9" presStyleCnt="11"/>
      <dgm:spPr>
        <a:solidFill>
          <a:schemeClr val="accent1">
            <a:lumMod val="75000"/>
          </a:schemeClr>
        </a:solidFill>
        <a:ln>
          <a:noFill/>
        </a:ln>
      </dgm:spPr>
      <dgm:t>
        <a:bodyPr/>
        <a:lstStyle/>
        <a:p>
          <a:endParaRPr lang="ru-RU"/>
        </a:p>
      </dgm:t>
    </dgm:pt>
    <dgm:pt modelId="{D26D5EED-D248-4859-8499-3F249BBB2668}" type="pres">
      <dgm:prSet presAssocID="{4722033F-BBC6-8943-87A9-0502E9DE69A6}" presName="sibTrans" presStyleCnt="0"/>
      <dgm:spPr/>
    </dgm:pt>
    <dgm:pt modelId="{A202D79B-EE29-48A4-8A6E-FC7CE5E4C92A}" type="pres">
      <dgm:prSet presAssocID="{4722033F-BBC6-8943-87A9-0502E9DE69A6}" presName="space" presStyleCnt="0"/>
      <dgm:spPr/>
    </dgm:pt>
    <dgm:pt modelId="{553EB57C-1E35-423F-A2E5-7DA2CC593784}" type="pres">
      <dgm:prSet presAssocID="{ABD80AED-7A47-4737-850A-C42129D63249}" presName="composite" presStyleCnt="0"/>
      <dgm:spPr/>
    </dgm:pt>
    <dgm:pt modelId="{285D3A8E-FFCF-4E0E-8E9E-BD7BE95CE43A}" type="pres">
      <dgm:prSet presAssocID="{ABD80AED-7A47-4737-850A-C42129D63249}" presName="LShape" presStyleLbl="alignNode1" presStyleIdx="10" presStyleCnt="11" custLinFactNeighborX="-54859" custLinFactNeighborY="16001"/>
      <dgm:spPr>
        <a:solidFill>
          <a:schemeClr val="accent1">
            <a:lumMod val="75000"/>
          </a:schemeClr>
        </a:solidFill>
        <a:ln>
          <a:noFill/>
        </a:ln>
      </dgm:spPr>
      <dgm:t>
        <a:bodyPr/>
        <a:lstStyle/>
        <a:p>
          <a:endParaRPr lang="ru-RU"/>
        </a:p>
      </dgm:t>
    </dgm:pt>
    <dgm:pt modelId="{18F2F4E7-4F51-4BB9-AB02-0DF2B2F24A9A}" type="pres">
      <dgm:prSet presAssocID="{ABD80AED-7A47-4737-850A-C42129D63249}" presName="ParentText" presStyleLbl="revTx" presStyleIdx="5" presStyleCnt="6" custScaleX="293643" custLinFactX="-261072" custLinFactNeighborX="-300000" custLinFactNeighborY="1214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862D202-C2A4-4809-9DAA-3B4C8250FCE6}" type="presOf" srcId="{23101411-63FF-C74D-8DEB-70F58C7ED2F5}" destId="{AF1E408D-6A7A-EE4C-A32C-17FF4C457188}" srcOrd="0" destOrd="0" presId="urn:microsoft.com/office/officeart/2009/3/layout/StepUpProcess"/>
    <dgm:cxn modelId="{386BE6FC-8637-5046-A7D8-A063AEACEFFC}" srcId="{F05834DB-6E97-4B91-91BB-54E770E337B6}" destId="{23101411-63FF-C74D-8DEB-70F58C7ED2F5}" srcOrd="4" destOrd="0" parTransId="{91979715-F960-F847-81FA-603B478D0318}" sibTransId="{4722033F-BBC6-8943-87A9-0502E9DE69A6}"/>
    <dgm:cxn modelId="{14F3E03E-CF74-42EF-8E84-C9AEB51E08C7}" type="presOf" srcId="{685EE8C5-CBB9-452D-94C9-A8D7FCC34740}" destId="{FA7478A4-15C5-4AAF-83BD-C7C9B506B0A7}" srcOrd="0" destOrd="0" presId="urn:microsoft.com/office/officeart/2009/3/layout/StepUpProcess"/>
    <dgm:cxn modelId="{816CA18A-3C99-4FC3-87DE-FA69CC65273A}" type="presOf" srcId="{ABD80AED-7A47-4737-850A-C42129D63249}" destId="{18F2F4E7-4F51-4BB9-AB02-0DF2B2F24A9A}" srcOrd="0" destOrd="0" presId="urn:microsoft.com/office/officeart/2009/3/layout/StepUpProcess"/>
    <dgm:cxn modelId="{71D59BA1-4203-48B2-8926-84B97DB7C286}" srcId="{F05834DB-6E97-4B91-91BB-54E770E337B6}" destId="{2498ED57-67E9-4B0A-9E9C-A7C99F094503}" srcOrd="2" destOrd="0" parTransId="{67043552-72B6-4DBF-8497-DCE3CA494020}" sibTransId="{200A88CA-1049-4550-A229-AB5B4EC91B0C}"/>
    <dgm:cxn modelId="{7965B917-6FD1-4D71-BCA2-85E1CECD3E60}" type="presOf" srcId="{84953FCF-2530-F149-ADC4-B62AC06A5A46}" destId="{AFEF5F21-6AD9-704C-8AC5-5185C8ABC003}" srcOrd="0" destOrd="0" presId="urn:microsoft.com/office/officeart/2009/3/layout/StepUpProcess"/>
    <dgm:cxn modelId="{9260BD7D-C531-446D-9E91-6A744EAAA3F5}" type="presOf" srcId="{2498ED57-67E9-4B0A-9E9C-A7C99F094503}" destId="{E0FBC32D-633C-48C3-AD7C-14B65160B89A}" srcOrd="0" destOrd="0" presId="urn:microsoft.com/office/officeart/2009/3/layout/StepUpProcess"/>
    <dgm:cxn modelId="{1CE673A9-CD7B-F246-A84E-31E059545A30}" srcId="{F05834DB-6E97-4B91-91BB-54E770E337B6}" destId="{BC3DC1CF-EC05-D44D-8DCC-EB8CEF367198}" srcOrd="3" destOrd="0" parTransId="{4200AFFF-686F-4540-86F6-DD5AFDFEA86A}" sibTransId="{3251A085-7AD6-EF46-92A0-6159B79C9C86}"/>
    <dgm:cxn modelId="{1F8B65E7-28A7-2745-85BF-684748673500}" srcId="{F05834DB-6E97-4B91-91BB-54E770E337B6}" destId="{84953FCF-2530-F149-ADC4-B62AC06A5A46}" srcOrd="1" destOrd="0" parTransId="{12815603-37AB-0A45-A750-77E974AAEA96}" sibTransId="{6C7B35CE-07D2-ED4C-8080-D75B2A0432F2}"/>
    <dgm:cxn modelId="{6A5B9A8B-E6B2-4398-AB61-A99FF46D9524}" type="presOf" srcId="{BC3DC1CF-EC05-D44D-8DCC-EB8CEF367198}" destId="{59CFF416-F82F-AC46-9F00-BB5EB768B5E8}" srcOrd="0" destOrd="0" presId="urn:microsoft.com/office/officeart/2009/3/layout/StepUpProcess"/>
    <dgm:cxn modelId="{5D4A9E45-D22B-4607-9D74-2D38C12FAA41}" type="presOf" srcId="{F05834DB-6E97-4B91-91BB-54E770E337B6}" destId="{997D7743-4DBD-4FFF-ACFB-1E60ECA8993A}" srcOrd="0" destOrd="0" presId="urn:microsoft.com/office/officeart/2009/3/layout/StepUpProcess"/>
    <dgm:cxn modelId="{98658AC4-7818-421A-B97C-85F2261C9A95}" srcId="{F05834DB-6E97-4B91-91BB-54E770E337B6}" destId="{685EE8C5-CBB9-452D-94C9-A8D7FCC34740}" srcOrd="0" destOrd="0" parTransId="{FA5D049B-B48F-4CAE-AA8D-D13BAD121F4E}" sibTransId="{9CF2231B-ED29-4A57-A9E3-9BBA10504E54}"/>
    <dgm:cxn modelId="{68ABA69D-B1B8-4952-AD2A-487FB3B81154}" srcId="{F05834DB-6E97-4B91-91BB-54E770E337B6}" destId="{ABD80AED-7A47-4737-850A-C42129D63249}" srcOrd="5" destOrd="0" parTransId="{8668254A-B055-4508-A171-9B2438026B3C}" sibTransId="{11A5B999-C57F-4028-9DB7-956659CD644B}"/>
    <dgm:cxn modelId="{98A4E44C-77BE-4582-BE39-C3F8922C3A0D}" type="presParOf" srcId="{997D7743-4DBD-4FFF-ACFB-1E60ECA8993A}" destId="{3A7BC616-8E1F-44F4-A63B-D17CBF16FF9D}" srcOrd="0" destOrd="0" presId="urn:microsoft.com/office/officeart/2009/3/layout/StepUpProcess"/>
    <dgm:cxn modelId="{D56E3D1C-ED07-4FFF-A54D-B0DF335E0235}" type="presParOf" srcId="{3A7BC616-8E1F-44F4-A63B-D17CBF16FF9D}" destId="{01F8CEC9-47E6-456B-9D83-4D85E300BF6A}" srcOrd="0" destOrd="0" presId="urn:microsoft.com/office/officeart/2009/3/layout/StepUpProcess"/>
    <dgm:cxn modelId="{0CAC2F41-1211-4F07-89C1-5B8643CF9801}" type="presParOf" srcId="{3A7BC616-8E1F-44F4-A63B-D17CBF16FF9D}" destId="{FA7478A4-15C5-4AAF-83BD-C7C9B506B0A7}" srcOrd="1" destOrd="0" presId="urn:microsoft.com/office/officeart/2009/3/layout/StepUpProcess"/>
    <dgm:cxn modelId="{B6E2DB2A-B9AF-4915-B732-8214A2C57DC8}" type="presParOf" srcId="{3A7BC616-8E1F-44F4-A63B-D17CBF16FF9D}" destId="{45546A25-7385-4CB6-B592-0A32C40064DA}" srcOrd="2" destOrd="0" presId="urn:microsoft.com/office/officeart/2009/3/layout/StepUpProcess"/>
    <dgm:cxn modelId="{0F3432BC-8E92-4244-89F1-B98FA8752CF6}" type="presParOf" srcId="{997D7743-4DBD-4FFF-ACFB-1E60ECA8993A}" destId="{ABEBBE10-6AB4-4581-A3EF-28526554456B}" srcOrd="1" destOrd="0" presId="urn:microsoft.com/office/officeart/2009/3/layout/StepUpProcess"/>
    <dgm:cxn modelId="{F23024C1-7CD0-4665-A9F0-A10E3B5A4E2F}" type="presParOf" srcId="{ABEBBE10-6AB4-4581-A3EF-28526554456B}" destId="{3F0DDB6B-EB1E-4A39-BE77-932B48E75A47}" srcOrd="0" destOrd="0" presId="urn:microsoft.com/office/officeart/2009/3/layout/StepUpProcess"/>
    <dgm:cxn modelId="{E1901782-91C2-4776-B1C8-7F2AAFC39F02}" type="presParOf" srcId="{997D7743-4DBD-4FFF-ACFB-1E60ECA8993A}" destId="{3D0C047C-9753-424B-A78B-72360BB825C5}" srcOrd="2" destOrd="0" presId="urn:microsoft.com/office/officeart/2009/3/layout/StepUpProcess"/>
    <dgm:cxn modelId="{7601AF71-489C-4A06-A55D-7A75DE62445D}" type="presParOf" srcId="{3D0C047C-9753-424B-A78B-72360BB825C5}" destId="{9B2AB50D-2FD3-3C43-8458-31ED20A409A0}" srcOrd="0" destOrd="0" presId="urn:microsoft.com/office/officeart/2009/3/layout/StepUpProcess"/>
    <dgm:cxn modelId="{AD00DC20-2D8F-4282-B261-2C72AAEC6219}" type="presParOf" srcId="{3D0C047C-9753-424B-A78B-72360BB825C5}" destId="{AFEF5F21-6AD9-704C-8AC5-5185C8ABC003}" srcOrd="1" destOrd="0" presId="urn:microsoft.com/office/officeart/2009/3/layout/StepUpProcess"/>
    <dgm:cxn modelId="{50F6DD1D-4CAA-4AD5-9C4F-4B105299F065}" type="presParOf" srcId="{3D0C047C-9753-424B-A78B-72360BB825C5}" destId="{EF23C6C2-A726-FF4B-BD51-9C8F615E4497}" srcOrd="2" destOrd="0" presId="urn:microsoft.com/office/officeart/2009/3/layout/StepUpProcess"/>
    <dgm:cxn modelId="{D22CF84D-8071-429C-8EC3-4913FCBC9E77}" type="presParOf" srcId="{997D7743-4DBD-4FFF-ACFB-1E60ECA8993A}" destId="{C42D6499-FA47-BD4A-93EE-D68EAE900C46}" srcOrd="3" destOrd="0" presId="urn:microsoft.com/office/officeart/2009/3/layout/StepUpProcess"/>
    <dgm:cxn modelId="{83A56B31-07A7-4FBC-B0A7-236A284DE526}" type="presParOf" srcId="{C42D6499-FA47-BD4A-93EE-D68EAE900C46}" destId="{559B42B8-7C17-6B47-B67C-B60A491F6B70}" srcOrd="0" destOrd="0" presId="urn:microsoft.com/office/officeart/2009/3/layout/StepUpProcess"/>
    <dgm:cxn modelId="{AE6DEDC6-2272-4478-82FD-5A3D867F5903}" type="presParOf" srcId="{997D7743-4DBD-4FFF-ACFB-1E60ECA8993A}" destId="{0F65F51B-DD3A-4E24-9A78-D56832FC4A7E}" srcOrd="4" destOrd="0" presId="urn:microsoft.com/office/officeart/2009/3/layout/StepUpProcess"/>
    <dgm:cxn modelId="{A36D34BA-91C2-42CB-A91E-A48BA6EBD926}" type="presParOf" srcId="{0F65F51B-DD3A-4E24-9A78-D56832FC4A7E}" destId="{36ECB206-FA3F-490A-9232-C2CA20315647}" srcOrd="0" destOrd="0" presId="urn:microsoft.com/office/officeart/2009/3/layout/StepUpProcess"/>
    <dgm:cxn modelId="{AE025255-9CF5-4924-8105-8F867B3A0664}" type="presParOf" srcId="{0F65F51B-DD3A-4E24-9A78-D56832FC4A7E}" destId="{E0FBC32D-633C-48C3-AD7C-14B65160B89A}" srcOrd="1" destOrd="0" presId="urn:microsoft.com/office/officeart/2009/3/layout/StepUpProcess"/>
    <dgm:cxn modelId="{B97C7DEE-667B-42C1-9B4F-45042494288E}" type="presParOf" srcId="{0F65F51B-DD3A-4E24-9A78-D56832FC4A7E}" destId="{D2D6E0EB-0F2D-49E9-AFB2-46DD8078F2FA}" srcOrd="2" destOrd="0" presId="urn:microsoft.com/office/officeart/2009/3/layout/StepUpProcess"/>
    <dgm:cxn modelId="{974C5367-E194-4F1D-9F72-AFA46830B4FC}" type="presParOf" srcId="{997D7743-4DBD-4FFF-ACFB-1E60ECA8993A}" destId="{0C60D500-88F5-495F-B215-E784911855EF}" srcOrd="5" destOrd="0" presId="urn:microsoft.com/office/officeart/2009/3/layout/StepUpProcess"/>
    <dgm:cxn modelId="{5E168A1D-616F-4942-8B05-64CA7756DCF6}" type="presParOf" srcId="{0C60D500-88F5-495F-B215-E784911855EF}" destId="{3AD531C4-1032-444E-8B14-3FE151F192A5}" srcOrd="0" destOrd="0" presId="urn:microsoft.com/office/officeart/2009/3/layout/StepUpProcess"/>
    <dgm:cxn modelId="{7E4C4FAA-2434-44C0-9525-C9A3A564AA0C}" type="presParOf" srcId="{997D7743-4DBD-4FFF-ACFB-1E60ECA8993A}" destId="{E91BE036-D879-EE47-93C7-008265E27AE4}" srcOrd="6" destOrd="0" presId="urn:microsoft.com/office/officeart/2009/3/layout/StepUpProcess"/>
    <dgm:cxn modelId="{04F8E07D-3DDB-4BF9-AA1D-5BBE7673DBEC}" type="presParOf" srcId="{E91BE036-D879-EE47-93C7-008265E27AE4}" destId="{83E1DB0F-2BDB-AD48-B9BA-349D567A04A9}" srcOrd="0" destOrd="0" presId="urn:microsoft.com/office/officeart/2009/3/layout/StepUpProcess"/>
    <dgm:cxn modelId="{0428982E-3ADB-44CD-B37E-7DD201BF8C10}" type="presParOf" srcId="{E91BE036-D879-EE47-93C7-008265E27AE4}" destId="{59CFF416-F82F-AC46-9F00-BB5EB768B5E8}" srcOrd="1" destOrd="0" presId="urn:microsoft.com/office/officeart/2009/3/layout/StepUpProcess"/>
    <dgm:cxn modelId="{9777055D-0CA3-4012-8FA3-6B614E2AC273}" type="presParOf" srcId="{E91BE036-D879-EE47-93C7-008265E27AE4}" destId="{B03CABD3-5F8E-C443-BD40-ED23D4C63DB3}" srcOrd="2" destOrd="0" presId="urn:microsoft.com/office/officeart/2009/3/layout/StepUpProcess"/>
    <dgm:cxn modelId="{DA3EFBE4-2990-421D-ADB2-1CC1674730F1}" type="presParOf" srcId="{997D7743-4DBD-4FFF-ACFB-1E60ECA8993A}" destId="{75C9C241-CD22-AA4F-88CE-082C867ABFDB}" srcOrd="7" destOrd="0" presId="urn:microsoft.com/office/officeart/2009/3/layout/StepUpProcess"/>
    <dgm:cxn modelId="{FA392A8C-C6A2-412F-8929-ED0462AFED8E}" type="presParOf" srcId="{75C9C241-CD22-AA4F-88CE-082C867ABFDB}" destId="{C6188DBC-39F0-8A4F-8427-18FBDB91AE00}" srcOrd="0" destOrd="0" presId="urn:microsoft.com/office/officeart/2009/3/layout/StepUpProcess"/>
    <dgm:cxn modelId="{8A48A4AF-5A0D-43AA-9468-E04437B27FBB}" type="presParOf" srcId="{997D7743-4DBD-4FFF-ACFB-1E60ECA8993A}" destId="{BDB2DF2D-E7DB-E244-B17C-96A50B49C409}" srcOrd="8" destOrd="0" presId="urn:microsoft.com/office/officeart/2009/3/layout/StepUpProcess"/>
    <dgm:cxn modelId="{727D16A8-A427-4111-B79B-667054093918}" type="presParOf" srcId="{BDB2DF2D-E7DB-E244-B17C-96A50B49C409}" destId="{5382F96E-5D54-0245-8ACE-E36E246CA42A}" srcOrd="0" destOrd="0" presId="urn:microsoft.com/office/officeart/2009/3/layout/StepUpProcess"/>
    <dgm:cxn modelId="{AF0D38ED-5EEC-4673-9A3E-9D3562C962B3}" type="presParOf" srcId="{BDB2DF2D-E7DB-E244-B17C-96A50B49C409}" destId="{AF1E408D-6A7A-EE4C-A32C-17FF4C457188}" srcOrd="1" destOrd="0" presId="urn:microsoft.com/office/officeart/2009/3/layout/StepUpProcess"/>
    <dgm:cxn modelId="{F41F7943-058E-48E0-A834-92850D3210AA}" type="presParOf" srcId="{BDB2DF2D-E7DB-E244-B17C-96A50B49C409}" destId="{53F135EA-9E39-4DD3-86AF-D9BB5B1651B9}" srcOrd="2" destOrd="0" presId="urn:microsoft.com/office/officeart/2009/3/layout/StepUpProcess"/>
    <dgm:cxn modelId="{088CA12E-98D5-46B7-89BC-8A5E09E6AC09}" type="presParOf" srcId="{997D7743-4DBD-4FFF-ACFB-1E60ECA8993A}" destId="{D26D5EED-D248-4859-8499-3F249BBB2668}" srcOrd="9" destOrd="0" presId="urn:microsoft.com/office/officeart/2009/3/layout/StepUpProcess"/>
    <dgm:cxn modelId="{B657BF90-B037-4E31-BA54-3A607876CB4B}" type="presParOf" srcId="{D26D5EED-D248-4859-8499-3F249BBB2668}" destId="{A202D79B-EE29-48A4-8A6E-FC7CE5E4C92A}" srcOrd="0" destOrd="0" presId="urn:microsoft.com/office/officeart/2009/3/layout/StepUpProcess"/>
    <dgm:cxn modelId="{3504E904-6C9A-4D0A-B56C-80526F307FBA}" type="presParOf" srcId="{997D7743-4DBD-4FFF-ACFB-1E60ECA8993A}" destId="{553EB57C-1E35-423F-A2E5-7DA2CC593784}" srcOrd="10" destOrd="0" presId="urn:microsoft.com/office/officeart/2009/3/layout/StepUpProcess"/>
    <dgm:cxn modelId="{55431CE8-8CBF-4A2C-A2B0-DEB6ABF2665E}" type="presParOf" srcId="{553EB57C-1E35-423F-A2E5-7DA2CC593784}" destId="{285D3A8E-FFCF-4E0E-8E9E-BD7BE95CE43A}" srcOrd="0" destOrd="0" presId="urn:microsoft.com/office/officeart/2009/3/layout/StepUpProcess"/>
    <dgm:cxn modelId="{5ACE322C-6548-4764-9147-99385F6FEB08}" type="presParOf" srcId="{553EB57C-1E35-423F-A2E5-7DA2CC593784}" destId="{18F2F4E7-4F51-4BB9-AB02-0DF2B2F24A9A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9787" cy="498693"/>
          </a:xfrm>
          <a:prstGeom prst="rect">
            <a:avLst/>
          </a:prstGeom>
        </p:spPr>
        <p:txBody>
          <a:bodyPr vert="horz" lIns="91119" tIns="45559" rIns="91119" bIns="45559" rtlCol="0"/>
          <a:lstStyle>
            <a:lvl1pPr algn="l">
              <a:defRPr sz="1200"/>
            </a:lvl1pPr>
          </a:lstStyle>
          <a:p>
            <a:endParaRPr lang="ru-RU" dirty="0">
              <a:latin typeface="Segoe UI" panose="020B0502040204020203" pitchFamily="34" charset="0"/>
            </a:endParaRPr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5839" y="1"/>
            <a:ext cx="2949787" cy="498693"/>
          </a:xfrm>
          <a:prstGeom prst="rect">
            <a:avLst/>
          </a:prstGeom>
        </p:spPr>
        <p:txBody>
          <a:bodyPr vert="horz" lIns="91119" tIns="45559" rIns="91119" bIns="45559" rtlCol="0"/>
          <a:lstStyle>
            <a:lvl1pPr algn="r">
              <a:defRPr sz="1200"/>
            </a:lvl1pPr>
          </a:lstStyle>
          <a:p>
            <a:fld id="{88157611-626F-4E17-9E72-8A284EF1DEF8}" type="datetimeFigureOut">
              <a:rPr lang="ru-RU" smtClean="0">
                <a:latin typeface="Segoe UI" panose="020B0502040204020203" pitchFamily="34" charset="0"/>
              </a:rPr>
              <a:pPr/>
              <a:t>14.01.2020</a:t>
            </a:fld>
            <a:endParaRPr lang="ru-RU" dirty="0">
              <a:latin typeface="Segoe UI" panose="020B0502040204020203" pitchFamily="34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40646"/>
            <a:ext cx="2949787" cy="498692"/>
          </a:xfrm>
          <a:prstGeom prst="rect">
            <a:avLst/>
          </a:prstGeom>
        </p:spPr>
        <p:txBody>
          <a:bodyPr vert="horz" lIns="91119" tIns="45559" rIns="91119" bIns="45559" rtlCol="0" anchor="b"/>
          <a:lstStyle>
            <a:lvl1pPr algn="l">
              <a:defRPr sz="1200"/>
            </a:lvl1pPr>
          </a:lstStyle>
          <a:p>
            <a:endParaRPr lang="ru-RU" dirty="0">
              <a:latin typeface="Segoe UI" panose="020B0502040204020203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5839" y="9440646"/>
            <a:ext cx="2949787" cy="498692"/>
          </a:xfrm>
          <a:prstGeom prst="rect">
            <a:avLst/>
          </a:prstGeom>
        </p:spPr>
        <p:txBody>
          <a:bodyPr vert="horz" lIns="91119" tIns="45559" rIns="91119" bIns="45559" rtlCol="0" anchor="b"/>
          <a:lstStyle>
            <a:lvl1pPr algn="r">
              <a:defRPr sz="1200"/>
            </a:lvl1pPr>
          </a:lstStyle>
          <a:p>
            <a:fld id="{626C7EB4-3D6C-4BC6-9FBF-21BDDAB6AA94}" type="slidenum">
              <a:rPr lang="ru-RU" smtClean="0">
                <a:latin typeface="Segoe UI" panose="020B0502040204020203" pitchFamily="34" charset="0"/>
              </a:rPr>
              <a:pPr/>
              <a:t>‹#›</a:t>
            </a:fld>
            <a:endParaRPr lang="ru-RU" dirty="0"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14095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9787" cy="498693"/>
          </a:xfrm>
          <a:prstGeom prst="rect">
            <a:avLst/>
          </a:prstGeom>
        </p:spPr>
        <p:txBody>
          <a:bodyPr vert="horz" lIns="91119" tIns="45559" rIns="91119" bIns="45559" rtlCol="0"/>
          <a:lstStyle>
            <a:lvl1pPr algn="l">
              <a:defRPr sz="1200">
                <a:latin typeface="Segoe UI" panose="020B0502040204020203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5839" y="1"/>
            <a:ext cx="2949787" cy="498693"/>
          </a:xfrm>
          <a:prstGeom prst="rect">
            <a:avLst/>
          </a:prstGeom>
        </p:spPr>
        <p:txBody>
          <a:bodyPr vert="horz" lIns="91119" tIns="45559" rIns="91119" bIns="45559" rtlCol="0"/>
          <a:lstStyle>
            <a:lvl1pPr algn="r">
              <a:defRPr sz="1200">
                <a:latin typeface="Segoe UI" panose="020B0502040204020203" pitchFamily="34" charset="0"/>
              </a:defRPr>
            </a:lvl1pPr>
          </a:lstStyle>
          <a:p>
            <a:fld id="{A79351CB-37E9-440A-88E3-8DE09A4163B1}" type="datetimeFigureOut">
              <a:rPr lang="ru-RU" smtClean="0"/>
              <a:pPr/>
              <a:t>14.01.2020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65825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119" tIns="45559" rIns="91119" bIns="45559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720" y="4783306"/>
            <a:ext cx="5445760" cy="3913615"/>
          </a:xfrm>
          <a:prstGeom prst="rect">
            <a:avLst/>
          </a:prstGeom>
        </p:spPr>
        <p:txBody>
          <a:bodyPr vert="horz" lIns="91119" tIns="45559" rIns="91119" bIns="45559" rtlCol="0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40646"/>
            <a:ext cx="2949787" cy="498692"/>
          </a:xfrm>
          <a:prstGeom prst="rect">
            <a:avLst/>
          </a:prstGeom>
        </p:spPr>
        <p:txBody>
          <a:bodyPr vert="horz" lIns="91119" tIns="45559" rIns="91119" bIns="45559" rtlCol="0" anchor="b"/>
          <a:lstStyle>
            <a:lvl1pPr algn="l">
              <a:defRPr sz="1200">
                <a:latin typeface="Segoe UI" panose="020B0502040204020203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5839" y="9440646"/>
            <a:ext cx="2949787" cy="498692"/>
          </a:xfrm>
          <a:prstGeom prst="rect">
            <a:avLst/>
          </a:prstGeom>
        </p:spPr>
        <p:txBody>
          <a:bodyPr vert="horz" lIns="91119" tIns="45559" rIns="91119" bIns="45559" rtlCol="0" anchor="b"/>
          <a:lstStyle>
            <a:lvl1pPr algn="r">
              <a:defRPr sz="1200">
                <a:latin typeface="Segoe UI" panose="020B0502040204020203" pitchFamily="34" charset="0"/>
              </a:defRPr>
            </a:lvl1pPr>
          </a:lstStyle>
          <a:p>
            <a:fld id="{F1732A2B-0E36-4D94-BE9F-4F520D8A9F0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948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732A2B-0E36-4D94-BE9F-4F520D8A9F09}" type="slidenum">
              <a:rPr lang="ru-RU" smtClean="0">
                <a:solidFill>
                  <a:prstClr val="black"/>
                </a:solidFill>
              </a:rPr>
              <a:pPr/>
              <a:t>14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80215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732A2B-0E36-4D94-BE9F-4F520D8A9F09}" type="slidenum">
              <a:rPr lang="ru-RU" smtClean="0">
                <a:solidFill>
                  <a:prstClr val="black"/>
                </a:solidFill>
              </a:rPr>
              <a:pPr/>
              <a:t>15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28451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2" name="Google Shape;2212;p12:notes"/>
          <p:cNvSpPr txBox="1">
            <a:spLocks noGrp="1"/>
          </p:cNvSpPr>
          <p:nvPr>
            <p:ph type="body" idx="1"/>
          </p:nvPr>
        </p:nvSpPr>
        <p:spPr>
          <a:xfrm>
            <a:off x="977029" y="8154581"/>
            <a:ext cx="7816221" cy="6671929"/>
          </a:xfrm>
          <a:prstGeom prst="rect">
            <a:avLst/>
          </a:prstGeom>
        </p:spPr>
        <p:txBody>
          <a:bodyPr spcFirstLastPara="1" wrap="square" lIns="131006" tIns="65502" rIns="131006" bIns="65502" anchor="t" anchorCtr="0">
            <a:noAutofit/>
          </a:bodyPr>
          <a:lstStyle/>
          <a:p>
            <a:endParaRPr/>
          </a:p>
        </p:txBody>
      </p:sp>
      <p:sp>
        <p:nvSpPr>
          <p:cNvPr id="2213" name="Google Shape;221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96850" y="2117725"/>
            <a:ext cx="10164763" cy="57181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664767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102" y="1897348"/>
            <a:ext cx="2764183" cy="2764183"/>
          </a:xfrm>
          <a:prstGeom prst="rect">
            <a:avLst/>
          </a:prstGeom>
        </p:spPr>
      </p:pic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2E6D333-94D4-4DFF-A2C9-5A28CA425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B509E-1279-4B28-B8E3-788C9F949424}" type="datetime1">
              <a:rPr lang="ru-RU" smtClean="0"/>
              <a:pPr/>
              <a:t>14.01.2020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05C69C6-7264-415A-A810-6F12FA8C2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4884F77-E7ED-4A05-B85D-77BED68C7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E424C-940E-4969-AD3E-702B31DD2D3C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A2303270-6F4B-45D4-8577-7E1F9EBA5F9E}"/>
              </a:ext>
            </a:extLst>
          </p:cNvPr>
          <p:cNvSpPr/>
          <p:nvPr userDrawn="1"/>
        </p:nvSpPr>
        <p:spPr>
          <a:xfrm>
            <a:off x="3027285" y="0"/>
            <a:ext cx="9164715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</a:endParaRPr>
          </a:p>
        </p:txBody>
      </p:sp>
      <p:sp>
        <p:nvSpPr>
          <p:cNvPr id="9" name="Google Shape;92;p13"/>
          <p:cNvSpPr/>
          <p:nvPr userDrawn="1"/>
        </p:nvSpPr>
        <p:spPr>
          <a:xfrm>
            <a:off x="303681" y="4578786"/>
            <a:ext cx="2595162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0" i="0" u="none" strike="noStrike" cap="none" dirty="0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МИНИСТЕРСТВО </a:t>
            </a:r>
            <a:endParaRPr dirty="0">
              <a:latin typeface="Segoe UI" panose="020B0502040204020203" pitchFamily="34" charset="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0" i="0" u="none" strike="noStrike" cap="none" dirty="0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ОБРАЗОВАНИЯ И НАУКИ </a:t>
            </a:r>
            <a:endParaRPr dirty="0">
              <a:latin typeface="Segoe UI" panose="020B0502040204020203" pitchFamily="34" charset="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0" i="0" u="none" strike="noStrike" cap="none" dirty="0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РЕСПУБЛИКИ КАЗАХСТАН</a:t>
            </a:r>
            <a:endParaRPr sz="1600" b="0" i="0" u="none" strike="noStrike" cap="none" dirty="0">
              <a:solidFill>
                <a:srgbClr val="A5A5A5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" name="Google Shape;93;p13"/>
          <p:cNvSpPr/>
          <p:nvPr userDrawn="1"/>
        </p:nvSpPr>
        <p:spPr>
          <a:xfrm>
            <a:off x="303681" y="1048940"/>
            <a:ext cx="2595162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0" i="0" u="none" strike="noStrike" cap="none" dirty="0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ҚАЗАҚСТАН РЕСПУБЛИКАСЫНЫҢ </a:t>
            </a:r>
            <a:br>
              <a:rPr lang="ru-RU" sz="1600" b="0" i="0" u="none" strike="noStrike" cap="none" dirty="0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</a:br>
            <a:r>
              <a:rPr lang="ru-RU" sz="1600" b="0" i="0" u="none" strike="noStrike" cap="none" dirty="0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БІЛІМ ЖӘНЕ ҒЫЛЫМ МИНИСТРЛІГІ</a:t>
            </a:r>
            <a:endParaRPr sz="1600" b="0" i="0" u="none" strike="noStrike" cap="none" dirty="0">
              <a:solidFill>
                <a:srgbClr val="A5A5A5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13489297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E134C09-5206-4E37-B0D1-16450AB46A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BA612-BF19-469D-84B0-4A2D3F654901}" type="datetime1">
              <a:rPr lang="ru-RU" smtClean="0"/>
              <a:pPr/>
              <a:t>14.01.2020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C0FD5EF-D7FD-4326-B93F-3DAD1440E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A3DF58C-7793-43E2-ABEC-A31D9BE5F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E424C-940E-4969-AD3E-702B31DD2D3C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838200" y="298564"/>
            <a:ext cx="11353800" cy="96352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</a:endParaRPr>
          </a:p>
        </p:txBody>
      </p:sp>
      <p:sp>
        <p:nvSpPr>
          <p:cNvPr id="11" name="Овал 10"/>
          <p:cNvSpPr/>
          <p:nvPr userDrawn="1"/>
        </p:nvSpPr>
        <p:spPr>
          <a:xfrm>
            <a:off x="210678" y="102993"/>
            <a:ext cx="1430867" cy="1354667"/>
          </a:xfrm>
          <a:prstGeom prst="ellipse">
            <a:avLst/>
          </a:prstGeom>
          <a:solidFill>
            <a:schemeClr val="bg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493" t="13105" r="12049" b="11437"/>
          <a:stretch/>
        </p:blipFill>
        <p:spPr>
          <a:xfrm>
            <a:off x="385814" y="216767"/>
            <a:ext cx="1045323" cy="1045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7538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B08D6B3-182C-4AC7-BB6D-69B7724C15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F6280E8A-CB19-4ECE-8EC0-CDF5B404D5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9E06D90-46F3-486F-8736-1F0CBDE40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65CDD-16D8-432D-9C30-4690C758872A}" type="datetime1">
              <a:rPr lang="ru-RU" smtClean="0"/>
              <a:pPr/>
              <a:t>14.01.2020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E9B2EBE-207C-4CDB-8352-7F4F2E013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B80E2EE-CB72-42DD-8F13-D04C9BCA1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E424C-940E-4969-AD3E-702B31DD2D3C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17279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F3C1CBFC-6A24-4BC5-BD84-ABDEE3837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0B016-8CEA-4CF2-9542-5C7C2BE99DC4}" type="datetime1">
              <a:rPr lang="ru-RU" smtClean="0"/>
              <a:pPr/>
              <a:t>14.01.2020</a:t>
            </a:fld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5280C0BF-6CFF-4861-8B57-720622196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934D5702-4457-4128-89F9-467B85ED9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E424C-940E-4969-AD3E-702B31DD2D3C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962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7B05B-3923-4655-BD34-4B1B6016C458}" type="datetimeFigureOut">
              <a:rPr lang="ru-RU" smtClean="0"/>
              <a:pPr/>
              <a:t>14.01.2020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B7653-4FAA-4E94-8C48-5FCBC951A9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17877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102" y="1897348"/>
            <a:ext cx="2764183" cy="2764183"/>
          </a:xfrm>
          <a:prstGeom prst="rect">
            <a:avLst/>
          </a:prstGeom>
        </p:spPr>
      </p:pic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D2E6D333-94D4-4DFF-A2C9-5A28CA425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B509E-1279-4B28-B8E3-788C9F94942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14.01.2020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805C69C6-7264-415A-A810-6F12FA8C2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C4884F77-E7ED-4A05-B85D-77BED68C7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E424C-940E-4969-AD3E-702B31DD2D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A2303270-6F4B-45D4-8577-7E1F9EBA5F9E}"/>
              </a:ext>
            </a:extLst>
          </p:cNvPr>
          <p:cNvSpPr/>
          <p:nvPr userDrawn="1"/>
        </p:nvSpPr>
        <p:spPr>
          <a:xfrm>
            <a:off x="3027285" y="0"/>
            <a:ext cx="9164715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sp>
        <p:nvSpPr>
          <p:cNvPr id="9" name="Google Shape;92;p13"/>
          <p:cNvSpPr/>
          <p:nvPr userDrawn="1"/>
        </p:nvSpPr>
        <p:spPr>
          <a:xfrm>
            <a:off x="303681" y="4578786"/>
            <a:ext cx="2595162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ru-RU" sz="1600" dirty="0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МИНИСТЕРСТВО </a:t>
            </a:r>
            <a:endParaRPr dirty="0">
              <a:solidFill>
                <a:prstClr val="black"/>
              </a:solidFill>
              <a:latin typeface="Segoe UI" panose="020B0502040204020203" pitchFamily="34" charset="0"/>
            </a:endParaRPr>
          </a:p>
          <a:p>
            <a:pPr algn="ctr"/>
            <a:r>
              <a:rPr lang="ru-RU" sz="1600" dirty="0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ОБРАЗОВАНИЯ И НАУКИ </a:t>
            </a:r>
            <a:endParaRPr dirty="0">
              <a:solidFill>
                <a:prstClr val="black"/>
              </a:solidFill>
              <a:latin typeface="Segoe UI" panose="020B0502040204020203" pitchFamily="34" charset="0"/>
            </a:endParaRPr>
          </a:p>
          <a:p>
            <a:pPr algn="ctr"/>
            <a:r>
              <a:rPr lang="ru-RU" sz="1600" dirty="0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РЕСПУБЛИКИ КАЗАХСТАН</a:t>
            </a:r>
            <a:endParaRPr sz="1600" dirty="0">
              <a:solidFill>
                <a:srgbClr val="A5A5A5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" name="Google Shape;93;p13"/>
          <p:cNvSpPr/>
          <p:nvPr userDrawn="1"/>
        </p:nvSpPr>
        <p:spPr>
          <a:xfrm>
            <a:off x="303681" y="1048940"/>
            <a:ext cx="2595162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ru-RU" sz="1600" dirty="0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ҚАЗАҚСТАН РЕСПУБЛИКАСЫНЫҢ </a:t>
            </a:r>
            <a:br>
              <a:rPr lang="ru-RU" sz="1600" dirty="0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</a:br>
            <a:r>
              <a:rPr lang="ru-RU" sz="1600" dirty="0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БІЛІМ ЖӘНЕ ҒЫЛЫМ МИНИСТРЛІГІ</a:t>
            </a:r>
            <a:endParaRPr sz="1600" dirty="0">
              <a:solidFill>
                <a:srgbClr val="A5A5A5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9737832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BE134C09-5206-4E37-B0D1-16450AB46A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BA612-BF19-469D-84B0-4A2D3F65490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14.01.2020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8C0FD5EF-D7FD-4326-B93F-3DAD1440E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9A3DF58C-7793-43E2-ABEC-A31D9BE5F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E424C-940E-4969-AD3E-702B31DD2D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838200" y="298564"/>
            <a:ext cx="11353800" cy="96352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sp>
        <p:nvSpPr>
          <p:cNvPr id="11" name="Овал 10"/>
          <p:cNvSpPr/>
          <p:nvPr userDrawn="1"/>
        </p:nvSpPr>
        <p:spPr>
          <a:xfrm>
            <a:off x="210678" y="102993"/>
            <a:ext cx="1430867" cy="1354667"/>
          </a:xfrm>
          <a:prstGeom prst="ellipse">
            <a:avLst/>
          </a:prstGeom>
          <a:solidFill>
            <a:schemeClr val="bg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493" t="13105" r="12049" b="11437"/>
          <a:stretch/>
        </p:blipFill>
        <p:spPr>
          <a:xfrm>
            <a:off x="385814" y="216767"/>
            <a:ext cx="1045323" cy="1045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340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B08D6B3-182C-4AC7-BB6D-69B7724C15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F6280E8A-CB19-4ECE-8EC0-CDF5B404D5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9E06D90-46F3-486F-8736-1F0CBDE40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65CDD-16D8-432D-9C30-4690C758872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14.01.2020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6E9B2EBE-207C-4CDB-8352-7F4F2E013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5B80E2EE-CB72-42DD-8F13-D04C9BCA1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E424C-940E-4969-AD3E-702B31DD2D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0452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F3C1CBFC-6A24-4BC5-BD84-ABDEE3837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0B016-8CEA-4CF2-9542-5C7C2BE99DC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14.01.2020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5280C0BF-6CFF-4861-8B57-720622196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934D5702-4457-4128-89F9-467B85ED9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E424C-940E-4969-AD3E-702B31DD2D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99851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7B05B-3923-4655-BD34-4B1B6016C45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B7653-4FAA-4E94-8C48-5FCBC951A98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67370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102" y="1897348"/>
            <a:ext cx="2764183" cy="2764183"/>
          </a:xfrm>
          <a:prstGeom prst="rect">
            <a:avLst/>
          </a:prstGeom>
        </p:spPr>
      </p:pic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2E6D333-94D4-4DFF-A2C9-5A28CA425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B509E-1279-4B28-B8E3-788C9F94942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14.01.2020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05C69C6-7264-415A-A810-6F12FA8C2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4884F77-E7ED-4A05-B85D-77BED68C7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E424C-940E-4969-AD3E-702B31DD2D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A2303270-6F4B-45D4-8577-7E1F9EBA5F9E}"/>
              </a:ext>
            </a:extLst>
          </p:cNvPr>
          <p:cNvSpPr/>
          <p:nvPr userDrawn="1"/>
        </p:nvSpPr>
        <p:spPr>
          <a:xfrm>
            <a:off x="3027285" y="0"/>
            <a:ext cx="9164715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sp>
        <p:nvSpPr>
          <p:cNvPr id="9" name="Google Shape;92;p13"/>
          <p:cNvSpPr/>
          <p:nvPr userDrawn="1"/>
        </p:nvSpPr>
        <p:spPr>
          <a:xfrm>
            <a:off x="303681" y="4578786"/>
            <a:ext cx="2595162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ru-RU" sz="1600" dirty="0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МИНИСТЕРСТВО </a:t>
            </a:r>
            <a:endParaRPr dirty="0">
              <a:solidFill>
                <a:prstClr val="black"/>
              </a:solidFill>
              <a:latin typeface="Segoe UI" panose="020B0502040204020203" pitchFamily="34" charset="0"/>
            </a:endParaRPr>
          </a:p>
          <a:p>
            <a:pPr algn="ctr"/>
            <a:r>
              <a:rPr lang="ru-RU" sz="1600" dirty="0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ОБРАЗОВАНИЯ И НАУКИ </a:t>
            </a:r>
            <a:endParaRPr dirty="0">
              <a:solidFill>
                <a:prstClr val="black"/>
              </a:solidFill>
              <a:latin typeface="Segoe UI" panose="020B0502040204020203" pitchFamily="34" charset="0"/>
            </a:endParaRPr>
          </a:p>
          <a:p>
            <a:pPr algn="ctr"/>
            <a:r>
              <a:rPr lang="ru-RU" sz="1600" dirty="0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РЕСПУБЛИКИ КАЗАХСТАН</a:t>
            </a:r>
            <a:endParaRPr sz="1600" dirty="0">
              <a:solidFill>
                <a:srgbClr val="A5A5A5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" name="Google Shape;93;p13"/>
          <p:cNvSpPr/>
          <p:nvPr userDrawn="1"/>
        </p:nvSpPr>
        <p:spPr>
          <a:xfrm>
            <a:off x="303681" y="1048940"/>
            <a:ext cx="2595162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ru-RU" sz="1600" dirty="0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ҚАЗАҚСТАН РЕСПУБЛИКАСЫНЫҢ </a:t>
            </a:r>
            <a:br>
              <a:rPr lang="ru-RU" sz="1600" dirty="0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</a:br>
            <a:r>
              <a:rPr lang="ru-RU" sz="1600" dirty="0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БІЛІМ ЖӘНЕ ҒЫЛЫМ МИНИСТРЛІГІ</a:t>
            </a:r>
            <a:endParaRPr sz="1600" dirty="0">
              <a:solidFill>
                <a:srgbClr val="A5A5A5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35931189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E134C09-5206-4E37-B0D1-16450AB46A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BA612-BF19-469D-84B0-4A2D3F65490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14.01.2020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C0FD5EF-D7FD-4326-B93F-3DAD1440E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A3DF58C-7793-43E2-ABEC-A31D9BE5F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E424C-940E-4969-AD3E-702B31DD2D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838200" y="298564"/>
            <a:ext cx="11353800" cy="96352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sp>
        <p:nvSpPr>
          <p:cNvPr id="11" name="Овал 10"/>
          <p:cNvSpPr/>
          <p:nvPr userDrawn="1"/>
        </p:nvSpPr>
        <p:spPr>
          <a:xfrm>
            <a:off x="210678" y="102993"/>
            <a:ext cx="1430867" cy="1354667"/>
          </a:xfrm>
          <a:prstGeom prst="ellipse">
            <a:avLst/>
          </a:prstGeom>
          <a:solidFill>
            <a:schemeClr val="bg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493" t="13105" r="12049" b="11437"/>
          <a:stretch/>
        </p:blipFill>
        <p:spPr>
          <a:xfrm>
            <a:off x="385814" y="216767"/>
            <a:ext cx="1045323" cy="1045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5056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B08D6B3-182C-4AC7-BB6D-69B7724C15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F6280E8A-CB19-4ECE-8EC0-CDF5B404D5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9E06D90-46F3-486F-8736-1F0CBDE40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65CDD-16D8-432D-9C30-4690C758872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14.01.2020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E9B2EBE-207C-4CDB-8352-7F4F2E013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B80E2EE-CB72-42DD-8F13-D04C9BCA1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E424C-940E-4969-AD3E-702B31DD2D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61449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F3C1CBFC-6A24-4BC5-BD84-ABDEE3837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0B016-8CEA-4CF2-9542-5C7C2BE99DC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14.01.2020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5280C0BF-6CFF-4861-8B57-720622196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934D5702-4457-4128-89F9-467B85ED9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E424C-940E-4969-AD3E-702B31DD2D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19585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7B05B-3923-4655-BD34-4B1B6016C45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B7653-4FAA-4E94-8C48-5FCBC951A98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87774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102" y="1897348"/>
            <a:ext cx="2764183" cy="2764183"/>
          </a:xfrm>
          <a:prstGeom prst="rect">
            <a:avLst/>
          </a:prstGeom>
        </p:spPr>
      </p:pic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D2E6D333-94D4-4DFF-A2C9-5A28CA425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B509E-1279-4B28-B8E3-788C9F94942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14.01.2020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805C69C6-7264-415A-A810-6F12FA8C2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C4884F77-E7ED-4A05-B85D-77BED68C7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E424C-940E-4969-AD3E-702B31DD2D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A2303270-6F4B-45D4-8577-7E1F9EBA5F9E}"/>
              </a:ext>
            </a:extLst>
          </p:cNvPr>
          <p:cNvSpPr/>
          <p:nvPr userDrawn="1"/>
        </p:nvSpPr>
        <p:spPr>
          <a:xfrm>
            <a:off x="3027285" y="0"/>
            <a:ext cx="9164715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sp>
        <p:nvSpPr>
          <p:cNvPr id="9" name="Google Shape;92;p13"/>
          <p:cNvSpPr/>
          <p:nvPr userDrawn="1"/>
        </p:nvSpPr>
        <p:spPr>
          <a:xfrm>
            <a:off x="303681" y="4578786"/>
            <a:ext cx="2595162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ru-RU" sz="1600" dirty="0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МИНИСТЕРСТВО </a:t>
            </a:r>
            <a:endParaRPr dirty="0">
              <a:solidFill>
                <a:prstClr val="black"/>
              </a:solidFill>
              <a:latin typeface="Segoe UI" panose="020B0502040204020203" pitchFamily="34" charset="0"/>
            </a:endParaRPr>
          </a:p>
          <a:p>
            <a:pPr algn="ctr"/>
            <a:r>
              <a:rPr lang="ru-RU" sz="1600" dirty="0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ОБРАЗОВАНИЯ И НАУКИ </a:t>
            </a:r>
            <a:endParaRPr dirty="0">
              <a:solidFill>
                <a:prstClr val="black"/>
              </a:solidFill>
              <a:latin typeface="Segoe UI" panose="020B0502040204020203" pitchFamily="34" charset="0"/>
            </a:endParaRPr>
          </a:p>
          <a:p>
            <a:pPr algn="ctr"/>
            <a:r>
              <a:rPr lang="ru-RU" sz="1600" dirty="0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РЕСПУБЛИКИ КАЗАХСТАН</a:t>
            </a:r>
            <a:endParaRPr sz="1600" dirty="0">
              <a:solidFill>
                <a:srgbClr val="A5A5A5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" name="Google Shape;93;p13"/>
          <p:cNvSpPr/>
          <p:nvPr userDrawn="1"/>
        </p:nvSpPr>
        <p:spPr>
          <a:xfrm>
            <a:off x="303681" y="1048940"/>
            <a:ext cx="2595162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ru-RU" sz="1600" dirty="0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ҚАЗАҚСТАН РЕСПУБЛИКАСЫНЫҢ </a:t>
            </a:r>
            <a:br>
              <a:rPr lang="ru-RU" sz="1600" dirty="0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</a:br>
            <a:r>
              <a:rPr lang="ru-RU" sz="1600" dirty="0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БІЛІМ ЖӘНЕ ҒЫЛЫМ МИНИСТРЛІГІ</a:t>
            </a:r>
            <a:endParaRPr sz="1600" dirty="0">
              <a:solidFill>
                <a:srgbClr val="A5A5A5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22135782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BE134C09-5206-4E37-B0D1-16450AB46A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BA612-BF19-469D-84B0-4A2D3F65490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14.01.2020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8C0FD5EF-D7FD-4326-B93F-3DAD1440E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9A3DF58C-7793-43E2-ABEC-A31D9BE5F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E424C-940E-4969-AD3E-702B31DD2D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838200" y="298564"/>
            <a:ext cx="11353800" cy="96352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sp>
        <p:nvSpPr>
          <p:cNvPr id="11" name="Овал 10"/>
          <p:cNvSpPr/>
          <p:nvPr userDrawn="1"/>
        </p:nvSpPr>
        <p:spPr>
          <a:xfrm>
            <a:off x="210678" y="102993"/>
            <a:ext cx="1430867" cy="1354667"/>
          </a:xfrm>
          <a:prstGeom prst="ellipse">
            <a:avLst/>
          </a:prstGeom>
          <a:solidFill>
            <a:schemeClr val="bg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493" t="13105" r="12049" b="11437"/>
          <a:stretch/>
        </p:blipFill>
        <p:spPr>
          <a:xfrm>
            <a:off x="385814" y="216767"/>
            <a:ext cx="1045323" cy="1045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1776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B08D6B3-182C-4AC7-BB6D-69B7724C15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F6280E8A-CB19-4ECE-8EC0-CDF5B404D5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9E06D90-46F3-486F-8736-1F0CBDE40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65CDD-16D8-432D-9C30-4690C758872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14.01.2020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6E9B2EBE-207C-4CDB-8352-7F4F2E013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5B80E2EE-CB72-42DD-8F13-D04C9BCA1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E424C-940E-4969-AD3E-702B31DD2D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65919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F3C1CBFC-6A24-4BC5-BD84-ABDEE3837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0B016-8CEA-4CF2-9542-5C7C2BE99DC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14.01.2020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5280C0BF-6CFF-4861-8B57-720622196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934D5702-4457-4128-89F9-467B85ED9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E424C-940E-4969-AD3E-702B31DD2D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94512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7B05B-3923-4655-BD34-4B1B6016C45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B7653-4FAA-4E94-8C48-5FCBC951A98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25701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102" y="1897348"/>
            <a:ext cx="2764183" cy="2764183"/>
          </a:xfrm>
          <a:prstGeom prst="rect">
            <a:avLst/>
          </a:prstGeom>
        </p:spPr>
      </p:pic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2E6D333-94D4-4DFF-A2C9-5A28CA425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B509E-1279-4B28-B8E3-788C9F94942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14.01.2020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05C69C6-7264-415A-A810-6F12FA8C2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4884F77-E7ED-4A05-B85D-77BED68C7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E424C-940E-4969-AD3E-702B31DD2D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A2303270-6F4B-45D4-8577-7E1F9EBA5F9E}"/>
              </a:ext>
            </a:extLst>
          </p:cNvPr>
          <p:cNvSpPr/>
          <p:nvPr userDrawn="1"/>
        </p:nvSpPr>
        <p:spPr>
          <a:xfrm>
            <a:off x="3027285" y="0"/>
            <a:ext cx="9164715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sp>
        <p:nvSpPr>
          <p:cNvPr id="9" name="Google Shape;92;p13"/>
          <p:cNvSpPr/>
          <p:nvPr userDrawn="1"/>
        </p:nvSpPr>
        <p:spPr>
          <a:xfrm>
            <a:off x="303681" y="4578786"/>
            <a:ext cx="2595162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ru-RU" sz="1600" dirty="0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МИНИСТЕРСТВО </a:t>
            </a:r>
            <a:endParaRPr dirty="0">
              <a:solidFill>
                <a:prstClr val="black"/>
              </a:solidFill>
              <a:latin typeface="Segoe UI" panose="020B0502040204020203" pitchFamily="34" charset="0"/>
            </a:endParaRPr>
          </a:p>
          <a:p>
            <a:pPr algn="ctr"/>
            <a:r>
              <a:rPr lang="ru-RU" sz="1600" dirty="0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ОБРАЗОВАНИЯ И НАУКИ </a:t>
            </a:r>
            <a:endParaRPr dirty="0">
              <a:solidFill>
                <a:prstClr val="black"/>
              </a:solidFill>
              <a:latin typeface="Segoe UI" panose="020B0502040204020203" pitchFamily="34" charset="0"/>
            </a:endParaRPr>
          </a:p>
          <a:p>
            <a:pPr algn="ctr"/>
            <a:r>
              <a:rPr lang="ru-RU" sz="1600" dirty="0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РЕСПУБЛИКИ КАЗАХСТАН</a:t>
            </a:r>
            <a:endParaRPr sz="1600" dirty="0">
              <a:solidFill>
                <a:srgbClr val="A5A5A5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" name="Google Shape;93;p13"/>
          <p:cNvSpPr/>
          <p:nvPr userDrawn="1"/>
        </p:nvSpPr>
        <p:spPr>
          <a:xfrm>
            <a:off x="303681" y="1048940"/>
            <a:ext cx="2595162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ru-RU" sz="1600" dirty="0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ҚАЗАҚСТАН РЕСПУБЛИКАСЫНЫҢ </a:t>
            </a:r>
            <a:br>
              <a:rPr lang="ru-RU" sz="1600" dirty="0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</a:br>
            <a:r>
              <a:rPr lang="ru-RU" sz="1600" dirty="0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БІЛІМ ЖӘНЕ ҒЫЛЫМ МИНИСТРЛІГІ</a:t>
            </a:r>
            <a:endParaRPr sz="1600" dirty="0">
              <a:solidFill>
                <a:srgbClr val="A5A5A5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10828251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E134C09-5206-4E37-B0D1-16450AB46A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BA612-BF19-469D-84B0-4A2D3F65490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14.01.2020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C0FD5EF-D7FD-4326-B93F-3DAD1440E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A3DF58C-7793-43E2-ABEC-A31D9BE5F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E424C-940E-4969-AD3E-702B31DD2D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838200" y="298564"/>
            <a:ext cx="11353800" cy="96352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sp>
        <p:nvSpPr>
          <p:cNvPr id="11" name="Овал 10"/>
          <p:cNvSpPr/>
          <p:nvPr userDrawn="1"/>
        </p:nvSpPr>
        <p:spPr>
          <a:xfrm>
            <a:off x="210678" y="102993"/>
            <a:ext cx="1430867" cy="1354667"/>
          </a:xfrm>
          <a:prstGeom prst="ellipse">
            <a:avLst/>
          </a:prstGeom>
          <a:solidFill>
            <a:schemeClr val="bg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493" t="13105" r="12049" b="11437"/>
          <a:stretch/>
        </p:blipFill>
        <p:spPr>
          <a:xfrm>
            <a:off x="385814" y="216767"/>
            <a:ext cx="1045323" cy="1045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0880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B08D6B3-182C-4AC7-BB6D-69B7724C15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F6280E8A-CB19-4ECE-8EC0-CDF5B404D5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9E06D90-46F3-486F-8736-1F0CBDE40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65CDD-16D8-432D-9C30-4690C758872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14.01.2020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E9B2EBE-207C-4CDB-8352-7F4F2E013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B80E2EE-CB72-42DD-8F13-D04C9BCA1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E424C-940E-4969-AD3E-702B31DD2D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291171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F3C1CBFC-6A24-4BC5-BD84-ABDEE3837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0B016-8CEA-4CF2-9542-5C7C2BE99DC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14.01.2020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5280C0BF-6CFF-4861-8B57-720622196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934D5702-4457-4128-89F9-467B85ED9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E424C-940E-4969-AD3E-702B31DD2D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25575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7B05B-3923-4655-BD34-4B1B6016C45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B7653-4FAA-4E94-8C48-5FCBC951A98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69736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102" y="1897348"/>
            <a:ext cx="2764183" cy="2764183"/>
          </a:xfrm>
          <a:prstGeom prst="rect">
            <a:avLst/>
          </a:prstGeom>
        </p:spPr>
      </p:pic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2E6D333-94D4-4DFF-A2C9-5A28CA425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B509E-1279-4B28-B8E3-788C9F94942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14.01.2020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05C69C6-7264-415A-A810-6F12FA8C2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4884F77-E7ED-4A05-B85D-77BED68C7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E424C-940E-4969-AD3E-702B31DD2D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A2303270-6F4B-45D4-8577-7E1F9EBA5F9E}"/>
              </a:ext>
            </a:extLst>
          </p:cNvPr>
          <p:cNvSpPr/>
          <p:nvPr userDrawn="1"/>
        </p:nvSpPr>
        <p:spPr>
          <a:xfrm>
            <a:off x="3027285" y="0"/>
            <a:ext cx="9164715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sp>
        <p:nvSpPr>
          <p:cNvPr id="9" name="Google Shape;92;p13"/>
          <p:cNvSpPr/>
          <p:nvPr userDrawn="1"/>
        </p:nvSpPr>
        <p:spPr>
          <a:xfrm>
            <a:off x="303681" y="4578786"/>
            <a:ext cx="2595162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ru-RU" sz="1600" dirty="0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МИНИСТЕРСТВО </a:t>
            </a:r>
            <a:endParaRPr dirty="0">
              <a:solidFill>
                <a:prstClr val="black"/>
              </a:solidFill>
              <a:latin typeface="Segoe UI" panose="020B0502040204020203" pitchFamily="34" charset="0"/>
            </a:endParaRPr>
          </a:p>
          <a:p>
            <a:pPr algn="ctr"/>
            <a:r>
              <a:rPr lang="ru-RU" sz="1600" dirty="0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ОБРАЗОВАНИЯ И НАУКИ </a:t>
            </a:r>
            <a:endParaRPr dirty="0">
              <a:solidFill>
                <a:prstClr val="black"/>
              </a:solidFill>
              <a:latin typeface="Segoe UI" panose="020B0502040204020203" pitchFamily="34" charset="0"/>
            </a:endParaRPr>
          </a:p>
          <a:p>
            <a:pPr algn="ctr"/>
            <a:r>
              <a:rPr lang="ru-RU" sz="1600" dirty="0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РЕСПУБЛИКИ КАЗАХСТАН</a:t>
            </a:r>
            <a:endParaRPr sz="1600" dirty="0">
              <a:solidFill>
                <a:srgbClr val="A5A5A5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" name="Google Shape;93;p13"/>
          <p:cNvSpPr/>
          <p:nvPr userDrawn="1"/>
        </p:nvSpPr>
        <p:spPr>
          <a:xfrm>
            <a:off x="303681" y="1048940"/>
            <a:ext cx="2595162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ru-RU" sz="1600" dirty="0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ҚАЗАҚСТАН РЕСПУБЛИКАСЫНЫҢ </a:t>
            </a:r>
            <a:br>
              <a:rPr lang="ru-RU" sz="1600" dirty="0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</a:br>
            <a:r>
              <a:rPr lang="ru-RU" sz="1600" dirty="0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БІЛІМ ЖӘНЕ ҒЫЛЫМ МИНИСТРЛІГІ</a:t>
            </a:r>
            <a:endParaRPr sz="1600" dirty="0">
              <a:solidFill>
                <a:srgbClr val="A5A5A5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12229055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E134C09-5206-4E37-B0D1-16450AB46A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BA612-BF19-469D-84B0-4A2D3F65490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14.01.2020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C0FD5EF-D7FD-4326-B93F-3DAD1440E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A3DF58C-7793-43E2-ABEC-A31D9BE5F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E424C-940E-4969-AD3E-702B31DD2D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838200" y="298564"/>
            <a:ext cx="11353800" cy="96352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sp>
        <p:nvSpPr>
          <p:cNvPr id="11" name="Овал 10"/>
          <p:cNvSpPr/>
          <p:nvPr userDrawn="1"/>
        </p:nvSpPr>
        <p:spPr>
          <a:xfrm>
            <a:off x="210678" y="102993"/>
            <a:ext cx="1430867" cy="1354667"/>
          </a:xfrm>
          <a:prstGeom prst="ellipse">
            <a:avLst/>
          </a:prstGeom>
          <a:solidFill>
            <a:schemeClr val="bg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493" t="13105" r="12049" b="11437"/>
          <a:stretch/>
        </p:blipFill>
        <p:spPr>
          <a:xfrm>
            <a:off x="385814" y="216767"/>
            <a:ext cx="1045323" cy="1045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57365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B08D6B3-182C-4AC7-BB6D-69B7724C15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F6280E8A-CB19-4ECE-8EC0-CDF5B404D5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9E06D90-46F3-486F-8736-1F0CBDE40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65CDD-16D8-432D-9C30-4690C758872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14.01.2020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E9B2EBE-207C-4CDB-8352-7F4F2E013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B80E2EE-CB72-42DD-8F13-D04C9BCA1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E424C-940E-4969-AD3E-702B31DD2D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408278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F3C1CBFC-6A24-4BC5-BD84-ABDEE3837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0B016-8CEA-4CF2-9542-5C7C2BE99DC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14.01.2020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5280C0BF-6CFF-4861-8B57-720622196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934D5702-4457-4128-89F9-467B85ED9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E424C-940E-4969-AD3E-702B31DD2D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326021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7B05B-3923-4655-BD34-4B1B6016C45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B7653-4FAA-4E94-8C48-5FCBC951A98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3693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4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257C05D-A3A8-4C39-ADE0-73307B68F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B9FFAF43-384B-457F-9ED8-16D85113F2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535A4B1-3808-4A8A-9E32-D109D17C8B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</a:defRPr>
            </a:lvl1pPr>
          </a:lstStyle>
          <a:p>
            <a:fld id="{188E071E-28B6-49AE-8B17-B0C215B78DD4}" type="datetime1">
              <a:rPr lang="ru-RU" smtClean="0"/>
              <a:pPr/>
              <a:t>14.01.2020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5FB0D9C-2EE0-4E3C-86DD-FB6F37BAE1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A7CD783-CF84-47DE-8617-B7E73E9C52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</a:defRPr>
            </a:lvl1pPr>
          </a:lstStyle>
          <a:p>
            <a:fld id="{1BBE424C-940E-4969-AD3E-702B31DD2D3C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94014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5" r:id="rId4"/>
    <p:sldLayoutId id="2147483656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Segoe UI" panose="020B050204020402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egoe UI" panose="020B050204020402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egoe UI" panose="020B0502040204020203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Segoe UI" panose="020B0502040204020203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257C05D-A3A8-4C39-ADE0-73307B68F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B9FFAF43-384B-457F-9ED8-16D85113F2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3535A4B1-3808-4A8A-9E32-D109D17C8B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</a:defRPr>
            </a:lvl1pPr>
          </a:lstStyle>
          <a:p>
            <a:fld id="{188E071E-28B6-49AE-8B17-B0C215B78DD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14.01.2020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B5FB0D9C-2EE0-4E3C-86DD-FB6F37BAE1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</a:defRPr>
            </a:lvl1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FA7CD783-CF84-47DE-8617-B7E73E9C52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</a:defRPr>
            </a:lvl1pPr>
          </a:lstStyle>
          <a:p>
            <a:fld id="{1BBE424C-940E-4969-AD3E-702B31DD2D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8961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Segoe UI" panose="020B050204020402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egoe UI" panose="020B050204020402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egoe UI" panose="020B0502040204020203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Segoe UI" panose="020B0502040204020203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257C05D-A3A8-4C39-ADE0-73307B68F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B9FFAF43-384B-457F-9ED8-16D85113F2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535A4B1-3808-4A8A-9E32-D109D17C8B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</a:defRPr>
            </a:lvl1pPr>
          </a:lstStyle>
          <a:p>
            <a:fld id="{188E071E-28B6-49AE-8B17-B0C215B78DD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14.01.2020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5FB0D9C-2EE0-4E3C-86DD-FB6F37BAE1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</a:defRPr>
            </a:lvl1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A7CD783-CF84-47DE-8617-B7E73E9C52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</a:defRPr>
            </a:lvl1pPr>
          </a:lstStyle>
          <a:p>
            <a:fld id="{1BBE424C-940E-4969-AD3E-702B31DD2D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8136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Segoe UI" panose="020B050204020402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egoe UI" panose="020B050204020402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egoe UI" panose="020B0502040204020203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Segoe UI" panose="020B0502040204020203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257C05D-A3A8-4C39-ADE0-73307B68F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B9FFAF43-384B-457F-9ED8-16D85113F2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3535A4B1-3808-4A8A-9E32-D109D17C8B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</a:defRPr>
            </a:lvl1pPr>
          </a:lstStyle>
          <a:p>
            <a:fld id="{188E071E-28B6-49AE-8B17-B0C215B78DD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14.01.2020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B5FB0D9C-2EE0-4E3C-86DD-FB6F37BAE1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</a:defRPr>
            </a:lvl1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FA7CD783-CF84-47DE-8617-B7E73E9C52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</a:defRPr>
            </a:lvl1pPr>
          </a:lstStyle>
          <a:p>
            <a:fld id="{1BBE424C-940E-4969-AD3E-702B31DD2D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0372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Segoe UI" panose="020B050204020402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egoe UI" panose="020B050204020402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egoe UI" panose="020B0502040204020203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Segoe UI" panose="020B0502040204020203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257C05D-A3A8-4C39-ADE0-73307B68F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B9FFAF43-384B-457F-9ED8-16D85113F2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535A4B1-3808-4A8A-9E32-D109D17C8B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</a:defRPr>
            </a:lvl1pPr>
          </a:lstStyle>
          <a:p>
            <a:fld id="{188E071E-28B6-49AE-8B17-B0C215B78DD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14.01.2020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5FB0D9C-2EE0-4E3C-86DD-FB6F37BAE1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</a:defRPr>
            </a:lvl1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A7CD783-CF84-47DE-8617-B7E73E9C52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</a:defRPr>
            </a:lvl1pPr>
          </a:lstStyle>
          <a:p>
            <a:fld id="{1BBE424C-940E-4969-AD3E-702B31DD2D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7940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Segoe UI" panose="020B050204020402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egoe UI" panose="020B050204020402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egoe UI" panose="020B0502040204020203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Segoe UI" panose="020B0502040204020203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257C05D-A3A8-4C39-ADE0-73307B68F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B9FFAF43-384B-457F-9ED8-16D85113F2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535A4B1-3808-4A8A-9E32-D109D17C8B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</a:defRPr>
            </a:lvl1pPr>
          </a:lstStyle>
          <a:p>
            <a:fld id="{188E071E-28B6-49AE-8B17-B0C215B78DD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14.01.2020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5FB0D9C-2EE0-4E3C-86DD-FB6F37BAE1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</a:defRPr>
            </a:lvl1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A7CD783-CF84-47DE-8617-B7E73E9C52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</a:defRPr>
            </a:lvl1pPr>
          </a:lstStyle>
          <a:p>
            <a:fld id="{1BBE424C-940E-4969-AD3E-702B31DD2D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9550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Segoe UI" panose="020B050204020402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egoe UI" panose="020B050204020402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egoe UI" panose="020B0502040204020203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Segoe UI" panose="020B0502040204020203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6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7.xml"/><Relationship Id="rId4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0.png"/><Relationship Id="rId5" Type="http://schemas.openxmlformats.org/officeDocument/2006/relationships/image" Target="../media/image7.png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tif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39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40.png"/><Relationship Id="rId9" Type="http://schemas.microsoft.com/office/2007/relationships/diagramDrawing" Target="../diagrams/drawing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E424C-940E-4969-AD3E-702B31DD2D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59E2387-1766-4C44-9023-EA6EC95F2CBA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3111500" y="2462594"/>
            <a:ext cx="8991600" cy="2073275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ru-RU" sz="3600" dirty="0">
                <a:solidFill>
                  <a:prstClr val="white"/>
                </a:solidFill>
                <a:latin typeface="Calibri"/>
                <a:ea typeface="Tahoma" panose="020B0604030504040204" pitchFamily="34" charset="0"/>
                <a:cs typeface="+mn-cs"/>
              </a:rPr>
              <a:t>2020-2025 ЖЫЛДАРҒА АРНАЛҒАН </a:t>
            </a:r>
            <a:r>
              <a:rPr lang="ru-RU" sz="3600" dirty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БІЛІМ БЕРУДІ ЖӘНЕ ҒЫЛЫМДЫ ДАМЫТУДЫҢ МЕМЛЕКЕТТІК БАҒДАРЛАМАСЫ</a:t>
            </a:r>
            <a:endParaRPr lang="en-US" sz="3600" dirty="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294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Oval 54"/>
          <p:cNvSpPr/>
          <p:nvPr/>
        </p:nvSpPr>
        <p:spPr>
          <a:xfrm>
            <a:off x="2701205" y="781044"/>
            <a:ext cx="6514569" cy="6366933"/>
          </a:xfrm>
          <a:prstGeom prst="ellipse">
            <a:avLst/>
          </a:prstGeom>
          <a:noFill/>
          <a:ln w="3175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1231025" y="2036586"/>
            <a:ext cx="5319234" cy="1265912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82663" algn="ctr"/>
            <a:r>
              <a:rPr lang="ru-RU" cap="all" dirty="0" err="1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Қазақстандық</a:t>
            </a:r>
            <a:r>
              <a:rPr lang="ru-RU" cap="all" dirty="0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 </a:t>
            </a:r>
            <a:r>
              <a:rPr lang="ru-RU" cap="all" dirty="0" err="1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білім</a:t>
            </a:r>
            <a:r>
              <a:rPr lang="ru-RU" cap="all" dirty="0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 </a:t>
            </a:r>
            <a:r>
              <a:rPr lang="ru-RU" cap="all" dirty="0" smtClean="0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ЖӘНЕ </a:t>
            </a:r>
            <a:r>
              <a:rPr lang="ru-RU" cap="all" dirty="0" err="1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ғылымның</a:t>
            </a:r>
            <a:r>
              <a:rPr lang="ru-RU" cap="all" dirty="0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 </a:t>
            </a:r>
            <a:r>
              <a:rPr lang="ru-RU" cap="all" dirty="0" err="1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жаһандық</a:t>
            </a:r>
            <a:r>
              <a:rPr lang="ru-RU" cap="all" dirty="0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 </a:t>
            </a:r>
            <a:r>
              <a:rPr lang="ru-RU" cap="all" dirty="0" err="1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бәсекеге</a:t>
            </a:r>
            <a:r>
              <a:rPr lang="ru-RU" cap="all" dirty="0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 </a:t>
            </a:r>
            <a:r>
              <a:rPr lang="ru-RU" cap="all" dirty="0" err="1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қабілеттілігін</a:t>
            </a:r>
            <a:r>
              <a:rPr lang="ru-RU" cap="all" dirty="0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 </a:t>
            </a:r>
            <a:r>
              <a:rPr lang="ru-RU" cap="all" dirty="0" err="1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арттыру</a:t>
            </a:r>
            <a:endParaRPr lang="ru-RU" cap="all" dirty="0">
              <a:solidFill>
                <a:prstClr val="black"/>
              </a:solidFill>
              <a:latin typeface="Segoe UI" panose="020B0502040204020203" pitchFamily="34" charset="0"/>
              <a:ea typeface="Open Sans" panose="020B0606030504020204" pitchFamily="34" charset="0"/>
              <a:cs typeface="Segoe UI" panose="020B0502040204020203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1231024" y="2036586"/>
            <a:ext cx="1273780" cy="1265912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sp>
        <p:nvSpPr>
          <p:cNvPr id="4" name="Прямоугольник 2"/>
          <p:cNvSpPr/>
          <p:nvPr/>
        </p:nvSpPr>
        <p:spPr>
          <a:xfrm>
            <a:off x="1660150" y="1205543"/>
            <a:ext cx="3711950" cy="867930"/>
          </a:xfrm>
          <a:prstGeom prst="rect">
            <a:avLst/>
          </a:prstGeom>
          <a:effectLst/>
        </p:spPr>
        <p:txBody>
          <a:bodyPr lIns="107508" tIns="53755" rIns="107508" bIns="53755" anchor="ctr"/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kk-KZ" sz="3600" b="1" dirty="0" smtClean="0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МАҚСАТТАРЫ:</a:t>
            </a:r>
            <a:endParaRPr lang="ru-RU" sz="3600" b="1" dirty="0">
              <a:solidFill>
                <a:prstClr val="black"/>
              </a:solidFill>
              <a:latin typeface="Segoe UI" panose="020B0502040204020203" pitchFamily="34" charset="0"/>
              <a:ea typeface="Open Sans" panose="020B0606030504020204" pitchFamily="34" charset="0"/>
              <a:cs typeface="Segoe UI" panose="020B0502040204020203" pitchFamily="34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1231025" y="3464645"/>
            <a:ext cx="5319234" cy="1265912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100138" algn="ctr">
              <a:lnSpc>
                <a:spcPct val="90000"/>
              </a:lnSpc>
              <a:spcBef>
                <a:spcPct val="0"/>
              </a:spcBef>
              <a:tabLst>
                <a:tab pos="990600" algn="l"/>
              </a:tabLst>
            </a:pPr>
            <a:r>
              <a:rPr lang="ru-RU" cap="all" dirty="0" err="1" smtClean="0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Тұлғаны</a:t>
            </a:r>
            <a:r>
              <a:rPr lang="ru-RU" cap="all" dirty="0" smtClean="0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 </a:t>
            </a:r>
            <a:r>
              <a:rPr lang="ru-RU" cap="all" dirty="0" err="1" smtClean="0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Жалпыадамзаттық</a:t>
            </a:r>
            <a:r>
              <a:rPr lang="ru-RU" cap="all" dirty="0" smtClean="0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 </a:t>
            </a:r>
            <a:r>
              <a:rPr lang="ru-RU" cap="all" dirty="0" err="1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құндылықтар</a:t>
            </a:r>
            <a:r>
              <a:rPr lang="ru-RU" cap="all" dirty="0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 </a:t>
            </a:r>
            <a:r>
              <a:rPr lang="ru-RU" cap="all" dirty="0" err="1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негізінде</a:t>
            </a:r>
            <a:r>
              <a:rPr lang="ru-RU" cap="all" dirty="0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 </a:t>
            </a:r>
            <a:r>
              <a:rPr lang="ru-RU" cap="all" dirty="0" err="1" smtClean="0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тәрбиелеу</a:t>
            </a:r>
            <a:r>
              <a:rPr lang="ru-RU" cap="all" dirty="0" smtClean="0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 </a:t>
            </a:r>
            <a:r>
              <a:rPr lang="ru-RU" cap="all" dirty="0" err="1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және</a:t>
            </a:r>
            <a:r>
              <a:rPr lang="ru-RU" cap="all" dirty="0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 </a:t>
            </a:r>
            <a:r>
              <a:rPr lang="ru-RU" cap="all" dirty="0" err="1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оқыту</a:t>
            </a:r>
            <a:endParaRPr lang="ru-RU" cap="all" dirty="0">
              <a:solidFill>
                <a:prstClr val="black"/>
              </a:solidFill>
              <a:latin typeface="Segoe UI" panose="020B0502040204020203" pitchFamily="34" charset="0"/>
              <a:ea typeface="Open Sans" panose="020B0606030504020204" pitchFamily="34" charset="0"/>
              <a:cs typeface="Segoe UI" panose="020B0502040204020203" pitchFamily="34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1231024" y="3464645"/>
            <a:ext cx="1273780" cy="1265912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1195690" y="4892704"/>
            <a:ext cx="5319234" cy="1265912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01738" algn="ctr">
              <a:lnSpc>
                <a:spcPct val="90000"/>
              </a:lnSpc>
              <a:spcBef>
                <a:spcPct val="0"/>
              </a:spcBef>
            </a:pPr>
            <a:r>
              <a:rPr lang="ru-RU" cap="all" dirty="0" err="1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Елдің</a:t>
            </a:r>
            <a:r>
              <a:rPr lang="ru-RU" cap="all" dirty="0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 </a:t>
            </a:r>
            <a:r>
              <a:rPr lang="ru-RU" cap="all" dirty="0" err="1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әлеуметтік-экономикалық</a:t>
            </a:r>
            <a:r>
              <a:rPr lang="ru-RU" cap="all" dirty="0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 </a:t>
            </a:r>
            <a:r>
              <a:rPr lang="ru-RU" cap="all" dirty="0" err="1" smtClean="0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дамуындағы</a:t>
            </a:r>
            <a:r>
              <a:rPr lang="ru-RU" cap="all" dirty="0" smtClean="0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 </a:t>
            </a:r>
            <a:r>
              <a:rPr lang="ru-RU" cap="all" dirty="0" err="1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ғылымның</a:t>
            </a:r>
            <a:r>
              <a:rPr lang="ru-RU" cap="all" dirty="0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 </a:t>
            </a:r>
            <a:r>
              <a:rPr lang="ru-RU" cap="all" dirty="0" err="1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үлесін</a:t>
            </a:r>
            <a:r>
              <a:rPr lang="ru-RU" cap="all" dirty="0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 </a:t>
            </a:r>
            <a:r>
              <a:rPr lang="ru-RU" cap="all" dirty="0" err="1" smtClean="0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арттыру</a:t>
            </a:r>
            <a:endParaRPr lang="ru-RU" cap="all" dirty="0">
              <a:solidFill>
                <a:prstClr val="black"/>
              </a:solidFill>
              <a:latin typeface="Segoe UI" panose="020B0502040204020203" pitchFamily="34" charset="0"/>
              <a:ea typeface="Open Sans" panose="020B0606030504020204" pitchFamily="34" charset="0"/>
              <a:cs typeface="Segoe UI" panose="020B0502040204020203" pitchFamily="34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1195689" y="4892704"/>
            <a:ext cx="1273780" cy="1265912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6683300" y="3482955"/>
            <a:ext cx="31566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cap="all" dirty="0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духовно-нравственной </a:t>
            </a:r>
            <a:endParaRPr lang="en-US" dirty="0">
              <a:solidFill>
                <a:prstClr val="black"/>
              </a:solidFill>
              <a:latin typeface="Segoe UI" panose="020B0502040204020203" pitchFamily="34" charset="0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826" y="3697849"/>
            <a:ext cx="799504" cy="799504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8373" y="2235620"/>
            <a:ext cx="859081" cy="859081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141" y="5136565"/>
            <a:ext cx="778189" cy="778189"/>
          </a:xfrm>
          <a:prstGeom prst="rect">
            <a:avLst/>
          </a:prstGeom>
        </p:spPr>
      </p:pic>
      <p:sp>
        <p:nvSpPr>
          <p:cNvPr id="34" name="Rounded Rectangle 33"/>
          <p:cNvSpPr/>
          <p:nvPr/>
        </p:nvSpPr>
        <p:spPr>
          <a:xfrm>
            <a:off x="6759388" y="1995782"/>
            <a:ext cx="5114078" cy="790186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41350">
              <a:lnSpc>
                <a:spcPct val="107000"/>
              </a:lnSpc>
              <a:spcBef>
                <a:spcPts val="1200"/>
              </a:spcBef>
            </a:pPr>
            <a:r>
              <a:rPr lang="ru-RU" sz="1600" cap="all" dirty="0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Білім және ғылым жүйесінің кадрлық әлеуетін дамыту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759388" y="2912322"/>
            <a:ext cx="5144745" cy="790186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35000">
              <a:lnSpc>
                <a:spcPct val="107000"/>
              </a:lnSpc>
              <a:spcBef>
                <a:spcPts val="1200"/>
              </a:spcBef>
            </a:pPr>
            <a:r>
              <a:rPr lang="ru-RU" sz="1600" cap="all" dirty="0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Барлық деңгейдегі білім беру мазмұнын жаңғырту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759388" y="3818934"/>
            <a:ext cx="5144745" cy="790186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87388">
              <a:lnSpc>
                <a:spcPct val="107000"/>
              </a:lnSpc>
              <a:spcBef>
                <a:spcPts val="1200"/>
              </a:spcBef>
            </a:pPr>
            <a:r>
              <a:rPr lang="ru-RU" sz="1600" cap="all" dirty="0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Инфрақұрылымды дамыту және цифрландыру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759388" y="4735474"/>
            <a:ext cx="5144745" cy="790186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87388"/>
            <a:r>
              <a:rPr lang="ru-RU" sz="1600" cap="all" dirty="0" smtClean="0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басқару </a:t>
            </a:r>
            <a:r>
              <a:rPr lang="ru-RU" sz="1600" cap="all" dirty="0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және </a:t>
            </a:r>
            <a:r>
              <a:rPr lang="ru-RU" sz="1600" cap="all" dirty="0" smtClean="0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қаржыландыру Жүйесін трансформациялау</a:t>
            </a:r>
            <a:endParaRPr lang="ru-RU" sz="1600" cap="all" dirty="0">
              <a:solidFill>
                <a:prstClr val="black"/>
              </a:solidFill>
              <a:latin typeface="Segoe UI" panose="020B0502040204020203" pitchFamily="34" charset="0"/>
              <a:ea typeface="Open Sans" panose="020B0606030504020204" pitchFamily="34" charset="0"/>
              <a:cs typeface="Segoe UI" panose="020B0502040204020203" pitchFamily="34" charset="0"/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6744054" y="5654230"/>
            <a:ext cx="5144745" cy="790186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57238">
              <a:lnSpc>
                <a:spcPct val="107000"/>
              </a:lnSpc>
              <a:spcBef>
                <a:spcPts val="1200"/>
              </a:spcBef>
            </a:pPr>
            <a:r>
              <a:rPr lang="ru-RU" sz="1600" cap="all" dirty="0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Ғылыми-зерттеу </a:t>
            </a:r>
            <a:r>
              <a:rPr lang="ru-RU" sz="1600" cap="all" dirty="0" smtClean="0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жұмыстарын  </a:t>
            </a:r>
            <a:r>
              <a:rPr lang="ru-RU" sz="1600" cap="all" dirty="0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жаңғырту</a:t>
            </a:r>
          </a:p>
        </p:txBody>
      </p:sp>
      <p:sp>
        <p:nvSpPr>
          <p:cNvPr id="44" name="Oval 43"/>
          <p:cNvSpPr/>
          <p:nvPr/>
        </p:nvSpPr>
        <p:spPr>
          <a:xfrm>
            <a:off x="6758512" y="1995782"/>
            <a:ext cx="795867" cy="790186"/>
          </a:xfrm>
          <a:prstGeom prst="ellipse">
            <a:avLst/>
          </a:prstGeom>
          <a:solidFill>
            <a:schemeClr val="bg1"/>
          </a:solidFill>
          <a:ln w="603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sp>
        <p:nvSpPr>
          <p:cNvPr id="45" name="Oval 44"/>
          <p:cNvSpPr/>
          <p:nvPr/>
        </p:nvSpPr>
        <p:spPr>
          <a:xfrm>
            <a:off x="6758512" y="2912322"/>
            <a:ext cx="795867" cy="790186"/>
          </a:xfrm>
          <a:prstGeom prst="ellipse">
            <a:avLst/>
          </a:prstGeom>
          <a:solidFill>
            <a:schemeClr val="bg1"/>
          </a:solidFill>
          <a:ln w="603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sp>
        <p:nvSpPr>
          <p:cNvPr id="46" name="Oval 45"/>
          <p:cNvSpPr/>
          <p:nvPr/>
        </p:nvSpPr>
        <p:spPr>
          <a:xfrm>
            <a:off x="6751528" y="3818934"/>
            <a:ext cx="795867" cy="790186"/>
          </a:xfrm>
          <a:prstGeom prst="ellipse">
            <a:avLst/>
          </a:prstGeom>
          <a:solidFill>
            <a:schemeClr val="bg1"/>
          </a:solidFill>
          <a:ln w="603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sp>
        <p:nvSpPr>
          <p:cNvPr id="47" name="Oval 46"/>
          <p:cNvSpPr/>
          <p:nvPr/>
        </p:nvSpPr>
        <p:spPr>
          <a:xfrm>
            <a:off x="6758512" y="4725546"/>
            <a:ext cx="795867" cy="790186"/>
          </a:xfrm>
          <a:prstGeom prst="ellipse">
            <a:avLst/>
          </a:prstGeom>
          <a:solidFill>
            <a:schemeClr val="bg1"/>
          </a:solidFill>
          <a:ln w="603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sp>
        <p:nvSpPr>
          <p:cNvPr id="48" name="Oval 47"/>
          <p:cNvSpPr/>
          <p:nvPr/>
        </p:nvSpPr>
        <p:spPr>
          <a:xfrm>
            <a:off x="6758512" y="5654230"/>
            <a:ext cx="795867" cy="790186"/>
          </a:xfrm>
          <a:prstGeom prst="ellipse">
            <a:avLst/>
          </a:prstGeom>
          <a:solidFill>
            <a:schemeClr val="bg1"/>
          </a:solidFill>
          <a:ln w="603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pic>
        <p:nvPicPr>
          <p:cNvPr id="49" name="Picture 4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5400" y="2180344"/>
            <a:ext cx="463969" cy="421061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8577" y="3043977"/>
            <a:ext cx="542105" cy="542105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5400" y="4035604"/>
            <a:ext cx="290943" cy="290943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7133" y="4184715"/>
            <a:ext cx="274984" cy="27498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2652" y="4825480"/>
            <a:ext cx="476717" cy="476717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3306" y="5832783"/>
            <a:ext cx="427210" cy="427210"/>
          </a:xfrm>
          <a:prstGeom prst="rect">
            <a:avLst/>
          </a:prstGeom>
        </p:spPr>
      </p:pic>
      <p:sp>
        <p:nvSpPr>
          <p:cNvPr id="56" name="Прямоугольник 2"/>
          <p:cNvSpPr/>
          <p:nvPr/>
        </p:nvSpPr>
        <p:spPr>
          <a:xfrm>
            <a:off x="7547395" y="1218912"/>
            <a:ext cx="4434982" cy="783234"/>
          </a:xfrm>
          <a:prstGeom prst="rect">
            <a:avLst/>
          </a:prstGeom>
          <a:effectLst/>
        </p:spPr>
        <p:txBody>
          <a:bodyPr lIns="107508" tIns="53755" rIns="107508" bIns="53755" anchor="ctr"/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kk-KZ" sz="3600" b="1" dirty="0" smtClean="0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БАҒЫТТАРЫ:</a:t>
            </a:r>
            <a:endParaRPr lang="ru-RU" sz="3600" b="1" dirty="0">
              <a:solidFill>
                <a:prstClr val="black"/>
              </a:solidFill>
              <a:latin typeface="Segoe UI" panose="020B0502040204020203" pitchFamily="34" charset="0"/>
              <a:ea typeface="Open Sans" panose="020B0606030504020204" pitchFamily="34" charset="0"/>
              <a:cs typeface="Segoe UI" panose="020B0502040204020203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871394" y="308736"/>
            <a:ext cx="9588493" cy="981269"/>
          </a:xfrm>
          <a:prstGeom prst="rect">
            <a:avLst/>
          </a:prstGeom>
          <a:solidFill>
            <a:schemeClr val="accent1">
              <a:lumMod val="75000"/>
            </a:schemeClr>
          </a:solidFill>
          <a:effectLst/>
        </p:spPr>
        <p:txBody>
          <a:bodyPr lIns="107508" tIns="53755" rIns="107508" bIns="53755" anchor="ctr"/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defRPr sz="3600" b="1"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defRPr>
            </a:lvl1pPr>
          </a:lstStyle>
          <a:p>
            <a:r>
              <a:rPr lang="ru-RU" sz="2400" dirty="0" smtClean="0">
                <a:solidFill>
                  <a:prstClr val="white"/>
                </a:solidFill>
                <a:ea typeface="Tahoma" panose="020B0604030504040204" pitchFamily="34" charset="0"/>
              </a:rPr>
              <a:t>2020-2025 ЖЫЛДАРҒА </a:t>
            </a:r>
            <a:r>
              <a:rPr lang="ru-RU" sz="2400" dirty="0">
                <a:solidFill>
                  <a:prstClr val="white"/>
                </a:solidFill>
                <a:ea typeface="Tahoma" panose="020B0604030504040204" pitchFamily="34" charset="0"/>
              </a:rPr>
              <a:t>АРНАЛҒАН </a:t>
            </a:r>
            <a:r>
              <a:rPr lang="ru-RU" sz="2400" dirty="0">
                <a:solidFill>
                  <a:prstClr val="white"/>
                </a:solidFill>
                <a:ea typeface="+mn-ea"/>
              </a:rPr>
              <a:t>БІЛІМ БЕРУДІ ЖӘНЕ ҒЫЛЫМДЫ ДАМЫТУДЫҢ МЕМЛЕКЕТТІК </a:t>
            </a:r>
            <a:r>
              <a:rPr lang="ru-RU" sz="2400" dirty="0" smtClean="0">
                <a:solidFill>
                  <a:prstClr val="white"/>
                </a:solidFill>
                <a:ea typeface="+mn-ea"/>
              </a:rPr>
              <a:t>БАҒДАРЛАМАСЫ</a:t>
            </a: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9039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xmlns="" id="{8714760F-5777-408C-BC66-4B3DE230DC0C}"/>
              </a:ext>
            </a:extLst>
          </p:cNvPr>
          <p:cNvSpPr/>
          <p:nvPr/>
        </p:nvSpPr>
        <p:spPr>
          <a:xfrm>
            <a:off x="1040886" y="1481386"/>
            <a:ext cx="5169415" cy="582638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txBody>
          <a:bodyPr wrap="square" anchor="ctr">
            <a:noAutofit/>
          </a:bodyPr>
          <a:lstStyle/>
          <a:p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  <a:latin typeface="Segoe UI" panose="020B0502040204020203" pitchFamily="34" charset="0"/>
                <a:ea typeface="SimSun" panose="02010600030101010101" pitchFamily="2" charset="-122"/>
                <a:cs typeface="Segoe UI" panose="020B0502040204020203" pitchFamily="34" charset="0"/>
              </a:rPr>
              <a:t>ПЕДАГОГТІҢ ЖОҒАРЫ МӘРТЕБЕСІН ҚАМТАМАСЫЗ ЕТУ, ПЕДАГОГИКАЛЫҚ БІЛІМ БЕРУДІ ЖАҢҒЫРТУ</a:t>
            </a:r>
            <a:endParaRPr lang="ru-RU" sz="1600" dirty="0">
              <a:solidFill>
                <a:schemeClr val="accent2">
                  <a:lumMod val="50000"/>
                </a:schemeClr>
              </a:solidFill>
              <a:latin typeface="Segoe UI" panose="020B0502040204020203" pitchFamily="34" charset="0"/>
              <a:ea typeface="SimSun" panose="02010600030101010101" pitchFamily="2" charset="-122"/>
              <a:cs typeface="Segoe UI" panose="020B0502040204020203" pitchFamily="34" charset="0"/>
            </a:endParaRP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xmlns="" id="{FEEADAEE-6CC2-47E8-B39A-A9D68E8758EA}"/>
              </a:ext>
            </a:extLst>
          </p:cNvPr>
          <p:cNvSpPr/>
          <p:nvPr/>
        </p:nvSpPr>
        <p:spPr>
          <a:xfrm>
            <a:off x="1040886" y="2353607"/>
            <a:ext cx="5169416" cy="58611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txBody>
          <a:bodyPr wrap="square" anchor="ctr">
            <a:noAutofit/>
          </a:bodyPr>
          <a:lstStyle/>
          <a:p>
            <a:r>
              <a:rPr lang="ru-RU" b="1" dirty="0" smtClean="0">
                <a:solidFill>
                  <a:srgbClr val="09233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ҚАЛА-АУЫЛ </a:t>
            </a:r>
            <a:r>
              <a:rPr lang="ru-RU" dirty="0" smtClean="0">
                <a:solidFill>
                  <a:srgbClr val="09233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БІЛІМ БЕРУ САПАСЫНДАҒЫ АЛШАҚТЫҚТЫ ҚЫСҚАРТУ</a:t>
            </a:r>
            <a:endParaRPr lang="ru-RU" b="1" dirty="0">
              <a:solidFill>
                <a:srgbClr val="09233B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xmlns="" id="{1EA7D0FC-261A-4F3E-A505-348318CDD920}"/>
              </a:ext>
            </a:extLst>
          </p:cNvPr>
          <p:cNvSpPr/>
          <p:nvPr/>
        </p:nvSpPr>
        <p:spPr>
          <a:xfrm>
            <a:off x="1040886" y="3173585"/>
            <a:ext cx="5169416" cy="45653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txBody>
          <a:bodyPr wrap="square" anchor="ctr">
            <a:noAutofit/>
          </a:bodyPr>
          <a:lstStyle/>
          <a:p>
            <a:r>
              <a:rPr lang="ru-RU" dirty="0" smtClean="0">
                <a:solidFill>
                  <a:srgbClr val="09233B"/>
                </a:solidFill>
                <a:latin typeface="Segoe UI" panose="020B0502040204020203" pitchFamily="34" charset="0"/>
                <a:ea typeface="SimSun" panose="02010600030101010101" pitchFamily="2" charset="-122"/>
                <a:cs typeface="Segoe UI" panose="020B0502040204020203" pitchFamily="34" charset="0"/>
              </a:rPr>
              <a:t>ҚАУІПСІЗ ОРТАНЫ ҚАМТАМАСЫЗ ЕТУ</a:t>
            </a:r>
            <a:endParaRPr lang="ru-RU" dirty="0">
              <a:solidFill>
                <a:srgbClr val="09233B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xmlns="" id="{E1C0A054-29A2-47CA-A03C-7A0BBCA14CF7}"/>
              </a:ext>
            </a:extLst>
          </p:cNvPr>
          <p:cNvSpPr/>
          <p:nvPr/>
        </p:nvSpPr>
        <p:spPr>
          <a:xfrm>
            <a:off x="1040886" y="3916612"/>
            <a:ext cx="5169416" cy="611566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txBody>
          <a:bodyPr wrap="square" anchor="ctr">
            <a:noAutofit/>
          </a:bodyPr>
          <a:lstStyle/>
          <a:p>
            <a:r>
              <a:rPr lang="ru-RU" dirty="0" smtClean="0">
                <a:solidFill>
                  <a:srgbClr val="09233B"/>
                </a:solidFill>
                <a:latin typeface="Segoe UI" panose="020B0502040204020203" pitchFamily="34" charset="0"/>
                <a:ea typeface="SimSun" panose="02010600030101010101" pitchFamily="2" charset="-122"/>
                <a:cs typeface="Segoe UI" panose="020B0502040204020203" pitchFamily="34" charset="0"/>
              </a:rPr>
              <a:t>БІЛІМ САПАСЫН БАҒАЛАУДЫҢ ЖАҢАРТЫЛҒАН ЖҮЙЕСІН ЕНГІЗУ</a:t>
            </a: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xmlns="" id="{48CAF5CB-F5E8-4EE5-896B-2ED4D8A01E5D}"/>
              </a:ext>
            </a:extLst>
          </p:cNvPr>
          <p:cNvSpPr/>
          <p:nvPr/>
        </p:nvSpPr>
        <p:spPr>
          <a:xfrm>
            <a:off x="1110486" y="5737620"/>
            <a:ext cx="5045992" cy="706741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txBody>
          <a:bodyPr wrap="square" anchor="ctr">
            <a:noAutofit/>
          </a:bodyPr>
          <a:lstStyle/>
          <a:p>
            <a:r>
              <a:rPr lang="ru-RU" dirty="0" smtClean="0">
                <a:solidFill>
                  <a:srgbClr val="09233B"/>
                </a:solidFill>
                <a:latin typeface="Segoe UI" panose="020B0502040204020203" pitchFamily="34" charset="0"/>
                <a:ea typeface="SimSun" panose="02010600030101010101" pitchFamily="2" charset="-122"/>
                <a:cs typeface="Segoe UI" panose="020B0502040204020203" pitchFamily="34" charset="0"/>
              </a:rPr>
              <a:t>ЗИЯТКЕРЛІК, РУХАНИ-АДАМГЕРШІЛІК ЖӘНЕ ДЕНЕ ДАМУЫН ҚАМТАМАСЫЗ ЕТУ</a:t>
            </a:r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xmlns="" id="{31E8F82B-F990-4841-B8FA-791B4925DFB1}"/>
              </a:ext>
            </a:extLst>
          </p:cNvPr>
          <p:cNvSpPr/>
          <p:nvPr/>
        </p:nvSpPr>
        <p:spPr>
          <a:xfrm>
            <a:off x="7277100" y="1475016"/>
            <a:ext cx="4914900" cy="586078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txBody>
          <a:bodyPr wrap="square" anchor="ctr">
            <a:noAutofit/>
          </a:bodyPr>
          <a:lstStyle/>
          <a:p>
            <a:r>
              <a:rPr lang="ru-RU" sz="1700" dirty="0" smtClean="0">
                <a:solidFill>
                  <a:srgbClr val="09233B"/>
                </a:solidFill>
                <a:latin typeface="Segoe UI" panose="020B0502040204020203" pitchFamily="34" charset="0"/>
                <a:ea typeface="SimSun" panose="02010600030101010101" pitchFamily="2" charset="-122"/>
                <a:cs typeface="Segoe UI" panose="020B0502040204020203" pitchFamily="34" charset="0"/>
              </a:rPr>
              <a:t>БІЛІМ БЕРУДІҢ ЦИФРЛЫҚ ТРАНСФОРМАЦИЯСЫ, МТБ ҚАМТАМАСЫЗ ЕТУ</a:t>
            </a: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xmlns="" id="{C4BE0C03-2A5A-4AD0-96BA-132091037C0E}"/>
              </a:ext>
            </a:extLst>
          </p:cNvPr>
          <p:cNvSpPr/>
          <p:nvPr/>
        </p:nvSpPr>
        <p:spPr>
          <a:xfrm>
            <a:off x="7277100" y="2300053"/>
            <a:ext cx="4914900" cy="594343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txBody>
          <a:bodyPr wrap="square" anchor="ctr">
            <a:noAutofit/>
          </a:bodyPr>
          <a:lstStyle/>
          <a:p>
            <a:endParaRPr lang="kk-KZ" dirty="0" smtClean="0">
              <a:solidFill>
                <a:srgbClr val="09233B"/>
              </a:solidFill>
              <a:latin typeface="Segoe UI" panose="020B0502040204020203" pitchFamily="34" charset="0"/>
              <a:ea typeface="SimSun" panose="02010600030101010101" pitchFamily="2" charset="-122"/>
              <a:cs typeface="Segoe UI" panose="020B0502040204020203" pitchFamily="34" charset="0"/>
            </a:endParaRPr>
          </a:p>
          <a:p>
            <a:r>
              <a:rPr lang="kk-KZ" dirty="0" smtClean="0">
                <a:solidFill>
                  <a:srgbClr val="09233B"/>
                </a:solidFill>
                <a:latin typeface="Segoe UI" panose="020B0502040204020203" pitchFamily="34" charset="0"/>
                <a:ea typeface="SimSun" panose="02010600030101010101" pitchFamily="2" charset="-122"/>
                <a:cs typeface="Segoe UI" panose="020B0502040204020203" pitchFamily="34" charset="0"/>
              </a:rPr>
              <a:t>БАСҚАРУ ЖӘНЕ ҚАРЖЫЛАНДЫРУ ЖҮЙЕСІН ЖАҢҒЫРТУ</a:t>
            </a:r>
          </a:p>
          <a:p>
            <a:endParaRPr lang="ru-RU" dirty="0">
              <a:solidFill>
                <a:srgbClr val="09233B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xmlns="" id="{F3B42908-EACD-4A58-B142-7D342EBE1B93}"/>
              </a:ext>
            </a:extLst>
          </p:cNvPr>
          <p:cNvSpPr/>
          <p:nvPr/>
        </p:nvSpPr>
        <p:spPr>
          <a:xfrm>
            <a:off x="7277099" y="3120440"/>
            <a:ext cx="4914900" cy="567049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txBody>
          <a:bodyPr wrap="square" anchor="ctr">
            <a:noAutofit/>
          </a:bodyPr>
          <a:lstStyle/>
          <a:p>
            <a:r>
              <a:rPr lang="ru-RU" dirty="0" smtClean="0">
                <a:solidFill>
                  <a:srgbClr val="09233B"/>
                </a:solidFill>
                <a:latin typeface="Segoe UI" panose="020B0502040204020203" pitchFamily="34" charset="0"/>
                <a:ea typeface="SimSun" panose="02010600030101010101" pitchFamily="2" charset="-122"/>
                <a:cs typeface="Segoe UI" panose="020B0502040204020203" pitchFamily="34" charset="0"/>
              </a:rPr>
              <a:t>ҒЫЛЫМНЫҢ ЗИЯТКЕРЛІК ӘЛЕУЕТІН НЫҒАЙТУ</a:t>
            </a:r>
            <a:endParaRPr lang="ru-RU" dirty="0">
              <a:solidFill>
                <a:srgbClr val="09233B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xmlns="" id="{3DEAE8F4-C6BA-467B-9482-C9ADEEFD929B}"/>
              </a:ext>
            </a:extLst>
          </p:cNvPr>
          <p:cNvSpPr/>
          <p:nvPr/>
        </p:nvSpPr>
        <p:spPr>
          <a:xfrm>
            <a:off x="7277100" y="4892541"/>
            <a:ext cx="4914900" cy="616909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txBody>
          <a:bodyPr wrap="square" anchor="ctr">
            <a:noAutofit/>
          </a:bodyPr>
          <a:lstStyle/>
          <a:p>
            <a:r>
              <a:rPr lang="ru-RU" dirty="0" smtClean="0">
                <a:solidFill>
                  <a:srgbClr val="09233B"/>
                </a:solidFill>
                <a:latin typeface="Segoe UI" panose="020B0502040204020203" pitchFamily="34" charset="0"/>
                <a:ea typeface="SimSun" panose="02010600030101010101" pitchFamily="2" charset="-122"/>
                <a:cs typeface="Segoe UI" panose="020B0502040204020203" pitchFamily="34" charset="0"/>
              </a:rPr>
              <a:t>ҒЫЛЫМИ ӘЗІРЛЕМЕЛЕРДІҢ НӘТИЖЕЛІЛІГІН АРТТЫРУ</a:t>
            </a:r>
            <a:endParaRPr lang="ru-RU" dirty="0">
              <a:solidFill>
                <a:srgbClr val="09233B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1040885" y="4798024"/>
            <a:ext cx="5169416" cy="695674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txBody>
          <a:bodyPr wrap="square" anchor="ctr">
            <a:noAutofit/>
          </a:bodyPr>
          <a:lstStyle/>
          <a:p>
            <a:r>
              <a:rPr lang="ru-RU" dirty="0" smtClean="0">
                <a:solidFill>
                  <a:srgbClr val="09233B"/>
                </a:solidFill>
                <a:latin typeface="Segoe UI" panose="020B0502040204020203" pitchFamily="34" charset="0"/>
                <a:ea typeface="SimSun" panose="02010600030101010101" pitchFamily="2" charset="-122"/>
                <a:cs typeface="Segoe UI" panose="020B0502040204020203" pitchFamily="34" charset="0"/>
              </a:rPr>
              <a:t>ОҚЫТУДЫҢ САБАҚТАСТЫҒЫ МЕН ҮЗДІКСІЗДІГІН ҚАМТАМАСЫЗ ЕТУ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7277100" y="3949710"/>
            <a:ext cx="4914900" cy="635618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txBody>
          <a:bodyPr wrap="square" anchor="ctr">
            <a:noAutofit/>
          </a:bodyPr>
          <a:lstStyle/>
          <a:p>
            <a:r>
              <a:rPr lang="ru-RU" dirty="0" smtClean="0">
                <a:solidFill>
                  <a:srgbClr val="09233B"/>
                </a:solidFill>
                <a:latin typeface="Segoe UI" panose="020B0502040204020203" pitchFamily="34" charset="0"/>
                <a:ea typeface="SimSun" panose="02010600030101010101" pitchFamily="2" charset="-122"/>
                <a:cs typeface="Segoe UI" panose="020B0502040204020203" pitchFamily="34" charset="0"/>
              </a:rPr>
              <a:t>ҒЫЛЫМИ ИНФРАҚҰРЫЛЫМДЫ ЖАҢҒЫРТУ</a:t>
            </a:r>
            <a:endParaRPr lang="ru-RU" dirty="0">
              <a:solidFill>
                <a:srgbClr val="09233B"/>
              </a:solidFill>
              <a:latin typeface="Segoe UI" panose="020B0502040204020203" pitchFamily="34" charset="0"/>
              <a:ea typeface="SimSun" panose="02010600030101010101" pitchFamily="2" charset="-122"/>
              <a:cs typeface="Segoe UI" panose="020B0502040204020203" pitchFamily="34" charset="0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527643" y="1464115"/>
            <a:ext cx="513264" cy="59697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527623" y="2333870"/>
            <a:ext cx="513264" cy="5926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530421" y="3160657"/>
            <a:ext cx="513264" cy="46968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</a:p>
        </p:txBody>
      </p:sp>
      <p:sp>
        <p:nvSpPr>
          <p:cNvPr id="54" name="Прямоугольник 53"/>
          <p:cNvSpPr/>
          <p:nvPr/>
        </p:nvSpPr>
        <p:spPr>
          <a:xfrm>
            <a:off x="533199" y="3912360"/>
            <a:ext cx="509261" cy="61581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</a:p>
        </p:txBody>
      </p:sp>
      <p:sp>
        <p:nvSpPr>
          <p:cNvPr id="55" name="Прямоугольник 54"/>
          <p:cNvSpPr/>
          <p:nvPr/>
        </p:nvSpPr>
        <p:spPr>
          <a:xfrm>
            <a:off x="535977" y="4793774"/>
            <a:ext cx="513264" cy="69992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</a:t>
            </a:r>
          </a:p>
        </p:txBody>
      </p:sp>
      <p:sp>
        <p:nvSpPr>
          <p:cNvPr id="56" name="Прямоугольник 55"/>
          <p:cNvSpPr/>
          <p:nvPr/>
        </p:nvSpPr>
        <p:spPr>
          <a:xfrm>
            <a:off x="527623" y="5733955"/>
            <a:ext cx="582863" cy="70427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</a:t>
            </a:r>
          </a:p>
        </p:txBody>
      </p:sp>
      <p:sp>
        <p:nvSpPr>
          <p:cNvPr id="57" name="Прямоугольник 56"/>
          <p:cNvSpPr/>
          <p:nvPr/>
        </p:nvSpPr>
        <p:spPr>
          <a:xfrm>
            <a:off x="6675239" y="1481151"/>
            <a:ext cx="601861" cy="57380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</a:t>
            </a:r>
          </a:p>
        </p:txBody>
      </p:sp>
      <p:sp>
        <p:nvSpPr>
          <p:cNvPr id="58" name="Прямоугольник 57"/>
          <p:cNvSpPr/>
          <p:nvPr/>
        </p:nvSpPr>
        <p:spPr>
          <a:xfrm>
            <a:off x="6675239" y="2299707"/>
            <a:ext cx="601861" cy="60117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</a:t>
            </a:r>
          </a:p>
        </p:txBody>
      </p:sp>
      <p:sp>
        <p:nvSpPr>
          <p:cNvPr id="59" name="Прямоугольник 58"/>
          <p:cNvSpPr/>
          <p:nvPr/>
        </p:nvSpPr>
        <p:spPr>
          <a:xfrm>
            <a:off x="6675239" y="3123325"/>
            <a:ext cx="601862" cy="56416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</a:t>
            </a:r>
          </a:p>
        </p:txBody>
      </p:sp>
      <p:sp>
        <p:nvSpPr>
          <p:cNvPr id="60" name="Прямоугольник 59"/>
          <p:cNvSpPr/>
          <p:nvPr/>
        </p:nvSpPr>
        <p:spPr>
          <a:xfrm>
            <a:off x="6675238" y="3949710"/>
            <a:ext cx="601862" cy="63208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</a:t>
            </a:r>
          </a:p>
        </p:txBody>
      </p:sp>
      <p:sp>
        <p:nvSpPr>
          <p:cNvPr id="61" name="Прямоугольник 60"/>
          <p:cNvSpPr/>
          <p:nvPr/>
        </p:nvSpPr>
        <p:spPr>
          <a:xfrm>
            <a:off x="6675239" y="4892541"/>
            <a:ext cx="601862" cy="61690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11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1849014" y="323873"/>
            <a:ext cx="3132388" cy="867930"/>
          </a:xfrm>
          <a:prstGeom prst="rect">
            <a:avLst/>
          </a:prstGeom>
          <a:effectLst/>
        </p:spPr>
        <p:txBody>
          <a:bodyPr lIns="107508" tIns="53755" rIns="107508" bIns="53755" anchor="ctr"/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kk-KZ" sz="3200" b="1" dirty="0" smtClean="0">
                <a:solidFill>
                  <a:schemeClr val="bg1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МІНДЕТТЕРІ</a:t>
            </a:r>
            <a:endParaRPr lang="ru-RU" sz="3200" b="1" dirty="0">
              <a:solidFill>
                <a:schemeClr val="bg1"/>
              </a:solidFill>
              <a:latin typeface="Segoe UI" panose="020B0502040204020203" pitchFamily="34" charset="0"/>
              <a:ea typeface="Open Sans" panose="020B0606030504020204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5874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Straight Connector 25"/>
          <p:cNvCxnSpPr>
            <a:cxnSpLocks/>
          </p:cNvCxnSpPr>
          <p:nvPr/>
        </p:nvCxnSpPr>
        <p:spPr>
          <a:xfrm flipV="1">
            <a:off x="1225497" y="3602500"/>
            <a:ext cx="9344412" cy="1"/>
          </a:xfrm>
          <a:prstGeom prst="line">
            <a:avLst/>
          </a:prstGeom>
          <a:noFill/>
          <a:ln w="1428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9" name="Прямоугольник 48"/>
          <p:cNvSpPr>
            <a:spLocks noChangeArrowheads="1"/>
          </p:cNvSpPr>
          <p:nvPr/>
        </p:nvSpPr>
        <p:spPr bwMode="auto">
          <a:xfrm>
            <a:off x="1159774" y="4287193"/>
            <a:ext cx="197201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ru-RU" altLang="ru-RU" sz="4000" b="1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 123 </a:t>
            </a:r>
            <a:r>
              <a:rPr lang="ru-RU" altLang="ru-RU" sz="2800" b="1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000</a:t>
            </a:r>
          </a:p>
        </p:txBody>
      </p:sp>
      <p:sp>
        <p:nvSpPr>
          <p:cNvPr id="31" name="Прямоугольник 48"/>
          <p:cNvSpPr>
            <a:spLocks noChangeArrowheads="1"/>
          </p:cNvSpPr>
          <p:nvPr/>
        </p:nvSpPr>
        <p:spPr bwMode="auto">
          <a:xfrm>
            <a:off x="5191873" y="4287193"/>
            <a:ext cx="201848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sz="4000" b="1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420 </a:t>
            </a:r>
            <a:r>
              <a:rPr lang="ru-RU" altLang="ru-RU" sz="2800" b="1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000</a:t>
            </a:r>
          </a:p>
        </p:txBody>
      </p:sp>
      <p:sp>
        <p:nvSpPr>
          <p:cNvPr id="59" name="Прямоугольник 58"/>
          <p:cNvSpPr/>
          <p:nvPr/>
        </p:nvSpPr>
        <p:spPr>
          <a:xfrm>
            <a:off x="8379075" y="1422796"/>
            <a:ext cx="3422399" cy="1077218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ПЕДАГОГТЕРДІҢ ЖАЛАҚЫСЫ ЭКОНОМИКА БОЙЫНША </a:t>
            </a:r>
            <a:r>
              <a:rPr lang="ru-RU" sz="1600" b="1" dirty="0" smtClean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ОРТАША АЙЛЫҚ ЖАЛАҚЫҒА </a:t>
            </a:r>
            <a:r>
              <a:rPr lang="ru-RU" sz="1600" dirty="0" smtClean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ТЕҢ </a:t>
            </a:r>
            <a:endParaRPr lang="ru-RU" sz="1600" dirty="0"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1175133" y="5008350"/>
            <a:ext cx="6070323" cy="120032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/>
          <a:p>
            <a:r>
              <a:rPr lang="ru-RU" sz="2400" b="1" dirty="0" smtClean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ПЕДАГОГТЕРДІҢ ПЕДАГОГИКАЛЫҚ ШЕБЕРЛІК ДЕҢГЕЙІНІҢ ӨСУІ </a:t>
            </a:r>
            <a:r>
              <a:rPr lang="ru-RU" dirty="0" smtClean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(АДАМ)</a:t>
            </a:r>
            <a:endParaRPr lang="ru-RU" dirty="0"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101" name="Прямоугольник 100"/>
          <p:cNvSpPr/>
          <p:nvPr/>
        </p:nvSpPr>
        <p:spPr>
          <a:xfrm>
            <a:off x="1169226" y="1458556"/>
            <a:ext cx="6070323" cy="79523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/>
          <a:p>
            <a:r>
              <a:rPr lang="ru-RU" sz="2400" b="1" dirty="0" smtClean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ПЕДАГОГ ЖАЛАҚЫСЫНЫҢ ӨСУІ </a:t>
            </a:r>
            <a:r>
              <a:rPr lang="ru-RU" dirty="0" smtClean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(ТЕҢГЕ</a:t>
            </a:r>
            <a:r>
              <a:rPr lang="ru-RU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)</a:t>
            </a:r>
          </a:p>
        </p:txBody>
      </p:sp>
      <p:sp>
        <p:nvSpPr>
          <p:cNvPr id="104" name="Прямоугольник 15"/>
          <p:cNvSpPr>
            <a:spLocks noChangeArrowheads="1"/>
          </p:cNvSpPr>
          <p:nvPr/>
        </p:nvSpPr>
        <p:spPr bwMode="auto">
          <a:xfrm>
            <a:off x="1225497" y="2234387"/>
            <a:ext cx="2124299" cy="769441"/>
          </a:xfrm>
          <a:prstGeom prst="rect">
            <a:avLst/>
          </a:prstGeom>
          <a:extLst/>
        </p:spPr>
        <p:txBody>
          <a:bodyPr wrap="square">
            <a:spAutoFit/>
          </a:bodyPr>
          <a:lstStyle/>
          <a:p>
            <a:pPr algn="ctr"/>
            <a:r>
              <a:rPr lang="ru-RU" altLang="ru-RU" sz="4400" b="1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76 </a:t>
            </a:r>
            <a:r>
              <a:rPr lang="ru-RU" altLang="ru-RU" sz="2800" b="1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000</a:t>
            </a:r>
            <a:r>
              <a:rPr lang="ru-RU" altLang="ru-RU" sz="3200" b="1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 </a:t>
            </a:r>
            <a:endParaRPr lang="ru-RU" altLang="ru-RU" sz="4400" b="1" dirty="0"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107" name="Прямоугольник 22"/>
          <p:cNvSpPr>
            <a:spLocks noChangeArrowheads="1"/>
          </p:cNvSpPr>
          <p:nvPr/>
        </p:nvSpPr>
        <p:spPr bwMode="auto">
          <a:xfrm>
            <a:off x="4981640" y="2234387"/>
            <a:ext cx="2228720" cy="769441"/>
          </a:xfrm>
          <a:prstGeom prst="rect">
            <a:avLst/>
          </a:prstGeom>
          <a:extLst/>
        </p:spPr>
        <p:txBody>
          <a:bodyPr wrap="square">
            <a:spAutoFit/>
          </a:bodyPr>
          <a:lstStyle/>
          <a:p>
            <a:pPr algn="ctr"/>
            <a:r>
              <a:rPr lang="ru-RU" altLang="ru-RU" sz="4400" b="1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194 </a:t>
            </a:r>
            <a:r>
              <a:rPr lang="ru-RU" altLang="ru-RU" sz="2800" b="1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000</a:t>
            </a:r>
          </a:p>
        </p:txBody>
      </p:sp>
      <p:sp>
        <p:nvSpPr>
          <p:cNvPr id="113" name="Прямоугольник 112"/>
          <p:cNvSpPr/>
          <p:nvPr/>
        </p:nvSpPr>
        <p:spPr>
          <a:xfrm>
            <a:off x="8379076" y="4970455"/>
            <a:ext cx="3328720" cy="1077218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1600" dirty="0" smtClean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ПЕДАГОГТЕРДІҢ 85%-НЫҢ БІЛІКТІЛІК ДЕҢГЕЙІ БАР </a:t>
            </a:r>
          </a:p>
          <a:p>
            <a:pPr lvl="0">
              <a:defRPr/>
            </a:pPr>
            <a:r>
              <a:rPr lang="ru-RU" sz="1600" b="1" dirty="0" smtClean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(ШЕБЕР, ЗЕРТТЕУШІ, САРАПШЫ, </a:t>
            </a:r>
            <a:r>
              <a:rPr lang="ru-RU" sz="1600" b="1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МОДЕРАТОР)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11100876" y="-647066"/>
            <a:ext cx="47961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4000" b="1" dirty="0">
                <a:solidFill>
                  <a:schemeClr val="bg1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3</a:t>
            </a:r>
            <a:endParaRPr lang="ru-RU" sz="4000" b="1" dirty="0">
              <a:solidFill>
                <a:schemeClr val="bg1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40" name="Прямоугольник 49"/>
          <p:cNvSpPr/>
          <p:nvPr/>
        </p:nvSpPr>
        <p:spPr>
          <a:xfrm>
            <a:off x="1862224" y="361616"/>
            <a:ext cx="8996276" cy="867930"/>
          </a:xfrm>
          <a:prstGeom prst="rect">
            <a:avLst/>
          </a:prstGeom>
          <a:effectLst/>
        </p:spPr>
        <p:txBody>
          <a:bodyPr lIns="107508" tIns="53755" rIns="107508" bIns="53755" anchor="ctr"/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ru-RU" sz="3200" b="1" dirty="0" smtClean="0">
                <a:solidFill>
                  <a:schemeClr val="bg1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КАДРЛЫҚ ӘЛЕУЕТТІ ДАМЫТУ </a:t>
            </a:r>
            <a:endParaRPr lang="ru-RU" sz="3200" b="1" dirty="0">
              <a:solidFill>
                <a:schemeClr val="bg1"/>
              </a:solidFill>
              <a:latin typeface="Segoe UI" panose="020B0502040204020203" pitchFamily="34" charset="0"/>
              <a:ea typeface="Open Sans" panose="020B0606030504020204" pitchFamily="34" charset="0"/>
              <a:cs typeface="Segoe UI" panose="020B0502040204020203" pitchFamily="34" charset="0"/>
            </a:endParaRPr>
          </a:p>
        </p:txBody>
      </p:sp>
      <p:sp>
        <p:nvSpPr>
          <p:cNvPr id="21" name="Triangle 20"/>
          <p:cNvSpPr/>
          <p:nvPr/>
        </p:nvSpPr>
        <p:spPr>
          <a:xfrm>
            <a:off x="3989599" y="2499497"/>
            <a:ext cx="352237" cy="307954"/>
          </a:xfrm>
          <a:prstGeom prst="triangl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egoe UI" panose="020B0502040204020203" pitchFamily="34" charset="0"/>
            </a:endParaRPr>
          </a:p>
        </p:txBody>
      </p:sp>
      <p:sp>
        <p:nvSpPr>
          <p:cNvPr id="61" name="Прямоугольник 48"/>
          <p:cNvSpPr>
            <a:spLocks noChangeArrowheads="1"/>
          </p:cNvSpPr>
          <p:nvPr/>
        </p:nvSpPr>
        <p:spPr bwMode="auto">
          <a:xfrm>
            <a:off x="5086350" y="3250950"/>
            <a:ext cx="2124010" cy="584775"/>
          </a:xfrm>
          <a:prstGeom prst="rect">
            <a:avLst/>
          </a:prstGeom>
          <a:solidFill>
            <a:schemeClr val="bg1"/>
          </a:solidFill>
          <a:extLst/>
        </p:spPr>
        <p:txBody>
          <a:bodyPr wrap="square">
            <a:spAutoFit/>
          </a:bodyPr>
          <a:lstStyle/>
          <a:p>
            <a:pPr algn="ctr"/>
            <a:r>
              <a:rPr lang="ru-RU" altLang="ru-RU" sz="3200" b="1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2025 </a:t>
            </a:r>
            <a:r>
              <a:rPr lang="ru-RU" altLang="ru-RU" sz="3200" b="1" dirty="0" smtClean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ж.</a:t>
            </a:r>
            <a:endParaRPr lang="ru-RU" altLang="ru-RU" sz="3200" b="1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63" name="Прямоугольник 48"/>
          <p:cNvSpPr>
            <a:spLocks noChangeArrowheads="1"/>
          </p:cNvSpPr>
          <p:nvPr/>
        </p:nvSpPr>
        <p:spPr bwMode="auto">
          <a:xfrm>
            <a:off x="1362076" y="3250950"/>
            <a:ext cx="1746922" cy="584775"/>
          </a:xfrm>
          <a:prstGeom prst="rect">
            <a:avLst/>
          </a:prstGeom>
          <a:solidFill>
            <a:schemeClr val="bg1"/>
          </a:solidFill>
          <a:extLst/>
        </p:spPr>
        <p:txBody>
          <a:bodyPr wrap="square">
            <a:spAutoFit/>
          </a:bodyPr>
          <a:lstStyle/>
          <a:p>
            <a:pPr algn="ctr"/>
            <a:r>
              <a:rPr lang="ru-RU" altLang="ru-RU" sz="3200" b="1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2020 </a:t>
            </a:r>
            <a:r>
              <a:rPr lang="ru-RU" altLang="ru-RU" sz="3200" b="1" dirty="0" smtClean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ж.</a:t>
            </a:r>
            <a:endParaRPr lang="ru-RU" altLang="ru-RU" sz="3200" b="1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65" name="Triangle 64"/>
          <p:cNvSpPr/>
          <p:nvPr/>
        </p:nvSpPr>
        <p:spPr>
          <a:xfrm>
            <a:off x="3964159" y="4441058"/>
            <a:ext cx="352237" cy="307954"/>
          </a:xfrm>
          <a:prstGeom prst="triangl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egoe UI" panose="020B0502040204020203" pitchFamily="34" charset="0"/>
            </a:endParaRPr>
          </a:p>
        </p:txBody>
      </p:sp>
      <p:sp>
        <p:nvSpPr>
          <p:cNvPr id="66" name="Прямоугольник 48"/>
          <p:cNvSpPr>
            <a:spLocks noChangeArrowheads="1"/>
          </p:cNvSpPr>
          <p:nvPr/>
        </p:nvSpPr>
        <p:spPr bwMode="auto">
          <a:xfrm>
            <a:off x="8870811" y="3305835"/>
            <a:ext cx="2548853" cy="584775"/>
          </a:xfrm>
          <a:prstGeom prst="rect">
            <a:avLst/>
          </a:prstGeom>
          <a:solidFill>
            <a:schemeClr val="bg1"/>
          </a:solidFill>
          <a:extLst/>
        </p:spPr>
        <p:txBody>
          <a:bodyPr wrap="square">
            <a:spAutoFit/>
          </a:bodyPr>
          <a:lstStyle/>
          <a:p>
            <a:pPr algn="ctr"/>
            <a:r>
              <a:rPr lang="ru-RU" altLang="ru-RU" sz="3200" b="1" dirty="0" smtClean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НӘТИЖЕ</a:t>
            </a:r>
            <a:endParaRPr lang="ru-RU" altLang="ru-RU" sz="3200" b="1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94" name="Triangle 93"/>
          <p:cNvSpPr/>
          <p:nvPr/>
        </p:nvSpPr>
        <p:spPr>
          <a:xfrm rot="5400000">
            <a:off x="7409405" y="1801677"/>
            <a:ext cx="723432" cy="165432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egoe UI" panose="020B0502040204020203" pitchFamily="34" charset="0"/>
            </a:endParaRPr>
          </a:p>
        </p:txBody>
      </p:sp>
      <p:sp>
        <p:nvSpPr>
          <p:cNvPr id="96" name="Triangle 95"/>
          <p:cNvSpPr/>
          <p:nvPr/>
        </p:nvSpPr>
        <p:spPr>
          <a:xfrm rot="5400000">
            <a:off x="7409405" y="5463432"/>
            <a:ext cx="723432" cy="165432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1750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авнобедренный треугольник 2"/>
          <p:cNvSpPr/>
          <p:nvPr/>
        </p:nvSpPr>
        <p:spPr>
          <a:xfrm rot="5400000">
            <a:off x="7177336" y="3822521"/>
            <a:ext cx="3825024" cy="676062"/>
          </a:xfrm>
          <a:prstGeom prst="triangle">
            <a:avLst>
              <a:gd name="adj" fmla="val 48672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</a:endParaRPr>
          </a:p>
        </p:txBody>
      </p:sp>
      <p:cxnSp>
        <p:nvCxnSpPr>
          <p:cNvPr id="26" name="Straight Connector 25"/>
          <p:cNvCxnSpPr>
            <a:cxnSpLocks/>
          </p:cNvCxnSpPr>
          <p:nvPr/>
        </p:nvCxnSpPr>
        <p:spPr>
          <a:xfrm flipV="1">
            <a:off x="2063264" y="1996089"/>
            <a:ext cx="9344412" cy="1"/>
          </a:xfrm>
          <a:prstGeom prst="line">
            <a:avLst/>
          </a:prstGeom>
          <a:noFill/>
          <a:ln w="1428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4" name="Oval 23"/>
          <p:cNvSpPr/>
          <p:nvPr/>
        </p:nvSpPr>
        <p:spPr>
          <a:xfrm>
            <a:off x="672718" y="1392120"/>
            <a:ext cx="1390546" cy="1298022"/>
          </a:xfrm>
          <a:prstGeom prst="ellipse">
            <a:avLst/>
          </a:prstGeom>
          <a:noFill/>
          <a:ln w="1428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egoe UI" panose="020B0502040204020203" pitchFamily="34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11100876" y="-647066"/>
            <a:ext cx="47961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4000" b="1" dirty="0">
                <a:solidFill>
                  <a:schemeClr val="bg1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3</a:t>
            </a:r>
            <a:endParaRPr lang="ru-RU" sz="4000" b="1" dirty="0">
              <a:solidFill>
                <a:schemeClr val="bg1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40" name="Прямоугольник 49"/>
          <p:cNvSpPr/>
          <p:nvPr/>
        </p:nvSpPr>
        <p:spPr>
          <a:xfrm>
            <a:off x="1862223" y="361616"/>
            <a:ext cx="10059561" cy="867930"/>
          </a:xfrm>
          <a:prstGeom prst="rect">
            <a:avLst/>
          </a:prstGeom>
          <a:effectLst/>
        </p:spPr>
        <p:txBody>
          <a:bodyPr lIns="107508" tIns="53755" rIns="107508" bIns="53755" anchor="ctr"/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ru-RU" sz="2800" dirty="0" smtClean="0">
                <a:solidFill>
                  <a:schemeClr val="bg1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ПЕДАГОГИКАЛЫҚ БІЛІМ БЕРУДІ ЖАҢҒЫРТУ</a:t>
            </a:r>
            <a:endParaRPr lang="ru-RU" sz="2800" dirty="0">
              <a:solidFill>
                <a:schemeClr val="bg1"/>
              </a:solidFill>
              <a:latin typeface="Segoe UI" panose="020B0502040204020203" pitchFamily="34" charset="0"/>
              <a:ea typeface="Open Sans" panose="020B0606030504020204" pitchFamily="34" charset="0"/>
              <a:cs typeface="Segoe UI" panose="020B0502040204020203" pitchFamily="34" charset="0"/>
            </a:endParaRPr>
          </a:p>
        </p:txBody>
      </p:sp>
      <p:sp>
        <p:nvSpPr>
          <p:cNvPr id="61" name="Прямоугольник 48"/>
          <p:cNvSpPr>
            <a:spLocks noChangeArrowheads="1"/>
          </p:cNvSpPr>
          <p:nvPr/>
        </p:nvSpPr>
        <p:spPr bwMode="auto">
          <a:xfrm>
            <a:off x="9304103" y="1663749"/>
            <a:ext cx="1895116" cy="584775"/>
          </a:xfrm>
          <a:prstGeom prst="rect">
            <a:avLst/>
          </a:prstGeom>
          <a:solidFill>
            <a:schemeClr val="bg1"/>
          </a:solidFill>
          <a:extLst/>
        </p:spPr>
        <p:txBody>
          <a:bodyPr wrap="square">
            <a:spAutoFit/>
          </a:bodyPr>
          <a:lstStyle/>
          <a:p>
            <a:pPr algn="ctr"/>
            <a:r>
              <a:rPr lang="ru-RU" altLang="ru-RU" sz="3200" b="1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2025 </a:t>
            </a:r>
            <a:r>
              <a:rPr lang="ru-RU" altLang="ru-RU" sz="3200" b="1" dirty="0" smtClean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ж.</a:t>
            </a:r>
            <a:endParaRPr lang="ru-RU" altLang="ru-RU" sz="3200" b="1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63" name="Прямоугольник 48"/>
          <p:cNvSpPr>
            <a:spLocks noChangeArrowheads="1"/>
          </p:cNvSpPr>
          <p:nvPr/>
        </p:nvSpPr>
        <p:spPr bwMode="auto">
          <a:xfrm>
            <a:off x="2611913" y="1680018"/>
            <a:ext cx="1769587" cy="584775"/>
          </a:xfrm>
          <a:prstGeom prst="rect">
            <a:avLst/>
          </a:prstGeom>
          <a:solidFill>
            <a:schemeClr val="bg1"/>
          </a:solidFill>
          <a:extLst/>
        </p:spPr>
        <p:txBody>
          <a:bodyPr wrap="square">
            <a:spAutoFit/>
          </a:bodyPr>
          <a:lstStyle/>
          <a:p>
            <a:pPr algn="ctr"/>
            <a:r>
              <a:rPr lang="ru-RU" altLang="ru-RU" sz="3200" b="1" dirty="0" smtClean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2020 ж.</a:t>
            </a:r>
            <a:endParaRPr lang="ru-RU" altLang="ru-RU" sz="3200" b="1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pic>
        <p:nvPicPr>
          <p:cNvPr id="22" name="Picture 2" descr="Картинки по запросу иконка учитель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547" y="1683024"/>
            <a:ext cx="1012558" cy="607536"/>
          </a:xfrm>
          <a:prstGeom prst="rect">
            <a:avLst/>
          </a:prstGeom>
          <a:noFill/>
          <a:extLst/>
        </p:spPr>
      </p:pic>
      <p:sp>
        <p:nvSpPr>
          <p:cNvPr id="2" name="Rectangle 1"/>
          <p:cNvSpPr/>
          <p:nvPr/>
        </p:nvSpPr>
        <p:spPr>
          <a:xfrm>
            <a:off x="2324428" y="2198448"/>
            <a:ext cx="6654471" cy="4124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Segoe UI" panose="020B0502040204020203" pitchFamily="34" charset="0"/>
                <a:ea typeface="Arial" charset="0"/>
                <a:cs typeface="Segoe UI" panose="020B0502040204020203" pitchFamily="34" charset="0"/>
              </a:rPr>
              <a:t>ЖОО МЕН КОЛЛЕДЖДЕРДІҢ БАҒДАРЛАМАЛАРЫН                     100% ЖАҢАРТУ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Segoe UI" panose="020B0502040204020203" pitchFamily="34" charset="0"/>
                <a:ea typeface="Arial" charset="0"/>
                <a:cs typeface="Segoe UI" panose="020B0502040204020203" pitchFamily="34" charset="0"/>
              </a:rPr>
              <a:t>ЖОО МЕН КОЛЛЕДЖДЕРДІ БЕЙІНДЕУ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Segoe UI" panose="020B0502040204020203" pitchFamily="34" charset="0"/>
                <a:ea typeface="Arial" charset="0"/>
                <a:cs typeface="Segoe UI" panose="020B0502040204020203" pitchFamily="34" charset="0"/>
              </a:rPr>
              <a:t>ЖОО МЕН КОЛЛЕДЖДЕРДІҢ БАЛАБАҚШАЛАРМЕН ЖӘНЕ МЕКТЕПТЕРМЕН ӨЗАРА ТЫҒЫЗ ІС-ӘРЕКЕТІ</a:t>
            </a:r>
            <a:endParaRPr lang="ru-RU" sz="1600" dirty="0">
              <a:latin typeface="Segoe UI" panose="020B0502040204020203" pitchFamily="34" charset="0"/>
              <a:ea typeface="Arial" charset="0"/>
              <a:cs typeface="Segoe UI" panose="020B0502040204020203" pitchFamily="34" charset="0"/>
            </a:endParaRP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Segoe UI" panose="020B0502040204020203" pitchFamily="34" charset="0"/>
                <a:ea typeface="Arial" charset="0"/>
                <a:cs typeface="Segoe UI" panose="020B0502040204020203" pitchFamily="34" charset="0"/>
              </a:rPr>
              <a:t>ПЕДАГОГИКАЛЫҚ ПРАКТИКАНЫ ЖАҢҒЫРТУ</a:t>
            </a:r>
            <a:endParaRPr lang="ru-RU" sz="1600" dirty="0">
              <a:latin typeface="Segoe UI" panose="020B0502040204020203" pitchFamily="34" charset="0"/>
              <a:ea typeface="Arial" charset="0"/>
              <a:cs typeface="Segoe UI" panose="020B0502040204020203" pitchFamily="34" charset="0"/>
            </a:endParaRP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Segoe UI" panose="020B0502040204020203" pitchFamily="34" charset="0"/>
                <a:ea typeface="Arial" charset="0"/>
                <a:cs typeface="Segoe UI" panose="020B0502040204020203" pitchFamily="34" charset="0"/>
              </a:rPr>
              <a:t>ПЕДАГОГИКАЛЫҚ МАМАНДЫҚ ТҮЛЕКТЕРІНІҢ СЕРТИФИКАЦИЯСЫ</a:t>
            </a:r>
            <a:endParaRPr lang="ru-RU" sz="1600" dirty="0">
              <a:latin typeface="Segoe UI" panose="020B0502040204020203" pitchFamily="34" charset="0"/>
              <a:ea typeface="Arial" charset="0"/>
              <a:cs typeface="Segoe UI" panose="020B0502040204020203" pitchFamily="34" charset="0"/>
            </a:endParaRP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Segoe UI" panose="020B0502040204020203" pitchFamily="34" charset="0"/>
                <a:ea typeface="Arial" charset="0"/>
                <a:cs typeface="Segoe UI" panose="020B0502040204020203" pitchFamily="34" charset="0"/>
              </a:rPr>
              <a:t>ПЕДАГОГИКАЛЫҚ МАМАНДЫҚТАРҒА ТҮСУШІЛЕРГЕ ҚОЙЫЛАТЫН ТАЛАПТАРДЫ КЕЗЕҢ-КЕЗЕҢМЕН КҮШЕЙТУ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Segoe UI" panose="020B0502040204020203" pitchFamily="34" charset="0"/>
                <a:ea typeface="Arial" charset="0"/>
                <a:cs typeface="Segoe UI" panose="020B0502040204020203" pitchFamily="34" charset="0"/>
              </a:rPr>
              <a:t>ШЫҒАРМАШЫЛЫҚ ЕМТИХАНДАРДЫ ӨЗГЕРТУ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Segoe UI" panose="020B0502040204020203" pitchFamily="34" charset="0"/>
                <a:ea typeface="Arial" charset="0"/>
                <a:cs typeface="Segoe UI" panose="020B0502040204020203" pitchFamily="34" charset="0"/>
              </a:rPr>
              <a:t>ПЕДАГОГИКАЛЫҚ ҚАЙТА ДАЯРЛАУ (PGCE</a:t>
            </a:r>
            <a:r>
              <a:rPr lang="ru-RU" sz="1600" dirty="0">
                <a:latin typeface="Segoe UI" panose="020B0502040204020203" pitchFamily="34" charset="0"/>
                <a:ea typeface="Arial" charset="0"/>
                <a:cs typeface="Segoe UI" panose="020B0502040204020203" pitchFamily="34" charset="0"/>
              </a:rPr>
              <a:t>)</a:t>
            </a:r>
          </a:p>
        </p:txBody>
      </p:sp>
      <p:grpSp>
        <p:nvGrpSpPr>
          <p:cNvPr id="4" name="Group 15"/>
          <p:cNvGrpSpPr/>
          <p:nvPr/>
        </p:nvGrpSpPr>
        <p:grpSpPr>
          <a:xfrm>
            <a:off x="9696299" y="2221384"/>
            <a:ext cx="845716" cy="793684"/>
            <a:chOff x="1166289" y="3547117"/>
            <a:chExt cx="1184367" cy="1237389"/>
          </a:xfrm>
        </p:grpSpPr>
        <p:sp>
          <p:nvSpPr>
            <p:cNvPr id="35" name="Oval 34"/>
            <p:cNvSpPr/>
            <p:nvPr/>
          </p:nvSpPr>
          <p:spPr>
            <a:xfrm>
              <a:off x="1482249" y="3938829"/>
              <a:ext cx="658165" cy="712211"/>
            </a:xfrm>
            <a:prstGeom prst="ellipse">
              <a:avLst/>
            </a:prstGeom>
            <a:noFill/>
            <a:ln w="603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Segoe UI" panose="020B0502040204020203" pitchFamily="34" charset="0"/>
              </a:endParaRPr>
            </a:p>
          </p:txBody>
        </p:sp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6289" y="4316959"/>
              <a:ext cx="467547" cy="467547"/>
            </a:xfrm>
            <a:prstGeom prst="rect">
              <a:avLst/>
            </a:prstGeom>
            <a:solidFill>
              <a:schemeClr val="bg1"/>
            </a:solidFill>
          </p:spPr>
        </p:pic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74309" y="3547117"/>
              <a:ext cx="474043" cy="474043"/>
            </a:xfrm>
            <a:prstGeom prst="rect">
              <a:avLst/>
            </a:prstGeom>
            <a:solidFill>
              <a:schemeClr val="bg1"/>
            </a:solidFill>
          </p:spPr>
        </p:pic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7676" y="4323272"/>
              <a:ext cx="442980" cy="442980"/>
            </a:xfrm>
            <a:prstGeom prst="rect">
              <a:avLst/>
            </a:prstGeom>
            <a:solidFill>
              <a:schemeClr val="bg1"/>
            </a:solidFill>
          </p:spPr>
        </p:pic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9531" y="3132345"/>
            <a:ext cx="419253" cy="43216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3698" y="5368274"/>
            <a:ext cx="570918" cy="57091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7315" y="4288975"/>
            <a:ext cx="423685" cy="423685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4203" y="3681789"/>
            <a:ext cx="489909" cy="489909"/>
          </a:xfrm>
          <a:prstGeom prst="rect">
            <a:avLst/>
          </a:prstGeom>
        </p:spPr>
      </p:pic>
      <p:sp>
        <p:nvSpPr>
          <p:cNvPr id="30" name="Прямоугольник 112"/>
          <p:cNvSpPr/>
          <p:nvPr/>
        </p:nvSpPr>
        <p:spPr>
          <a:xfrm>
            <a:off x="8881815" y="6073064"/>
            <a:ext cx="3310185" cy="523220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1400" cap="all" dirty="0" err="1" smtClean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Жоғары</a:t>
            </a:r>
            <a:r>
              <a:rPr lang="ru-RU" sz="1400" cap="all" dirty="0" smtClean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 </a:t>
            </a:r>
            <a:r>
              <a:rPr lang="ru-RU" sz="1400" cap="all" dirty="0" err="1" smtClean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кәсіби</a:t>
            </a:r>
            <a:r>
              <a:rPr lang="ru-RU" sz="1400" cap="all" dirty="0" smtClean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 педагог – </a:t>
            </a:r>
            <a:r>
              <a:rPr lang="ru-RU" sz="1400" cap="all" dirty="0" err="1" smtClean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сапалы</a:t>
            </a:r>
            <a:r>
              <a:rPr lang="ru-RU" sz="1400" cap="all" dirty="0" smtClean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 </a:t>
            </a:r>
            <a:r>
              <a:rPr lang="ru-RU" sz="1400" cap="all" dirty="0" err="1" smtClean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білім</a:t>
            </a:r>
            <a:endParaRPr lang="ru-RU" sz="1400" cap="all" dirty="0"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pic>
        <p:nvPicPr>
          <p:cNvPr id="31" name="Picture 48">
            <a:extLst>
              <a:ext uri="{FF2B5EF4-FFF2-40B4-BE49-F238E27FC236}">
                <a16:creationId xmlns:a16="http://schemas.microsoft.com/office/drawing/2014/main" xmlns="" id="{667699BC-C48F-417E-992F-DA99B0F9216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7173" y="4829937"/>
            <a:ext cx="463969" cy="421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318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рямоугольник 31">
            <a:extLst>
              <a:ext uri="{FF2B5EF4-FFF2-40B4-BE49-F238E27FC236}">
                <a16:creationId xmlns="" xmlns:a16="http://schemas.microsoft.com/office/drawing/2014/main" id="{83A2349F-983D-46A8-8510-5293DD4E426F}"/>
              </a:ext>
            </a:extLst>
          </p:cNvPr>
          <p:cNvSpPr/>
          <p:nvPr/>
        </p:nvSpPr>
        <p:spPr>
          <a:xfrm>
            <a:off x="7790096" y="5449201"/>
            <a:ext cx="400820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450215" algn="l"/>
              </a:tabLst>
            </a:pPr>
            <a:r>
              <a:rPr lang="kk-KZ" b="1" dirty="0">
                <a:solidFill>
                  <a:prstClr val="white">
                    <a:lumMod val="75000"/>
                  </a:prstClr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3-6 жастағы балаларды мектепке дейінгі біліммен 100 % қамту</a:t>
            </a:r>
          </a:p>
        </p:txBody>
      </p:sp>
      <p:sp>
        <p:nvSpPr>
          <p:cNvPr id="446" name="Прямоугольник 445">
            <a:extLst>
              <a:ext uri="{FF2B5EF4-FFF2-40B4-BE49-F238E27FC236}">
                <a16:creationId xmlns="" xmlns:a16="http://schemas.microsoft.com/office/drawing/2014/main" id="{F8194F22-6CC2-467B-810A-F802CE5E25D9}"/>
              </a:ext>
            </a:extLst>
          </p:cNvPr>
          <p:cNvSpPr/>
          <p:nvPr/>
        </p:nvSpPr>
        <p:spPr>
          <a:xfrm>
            <a:off x="1943366" y="304799"/>
            <a:ext cx="8509948" cy="984567"/>
          </a:xfrm>
          <a:prstGeom prst="rect">
            <a:avLst/>
          </a:prstGeom>
          <a:effectLst/>
        </p:spPr>
        <p:txBody>
          <a:bodyPr lIns="107508" tIns="53755" rIns="107508" bIns="53755" anchor="ctr"/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3200" b="1" dirty="0">
                <a:solidFill>
                  <a:prstClr val="white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МЕКТЕПКЕ ДЕЙІНГІ ТӘРБИЕ МЕН ОҚЫТУ САЛАСЫН ДАМЫТУ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E424C-940E-4969-AD3E-702B31DD2D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9" name="Oval 63">
            <a:extLst>
              <a:ext uri="{FF2B5EF4-FFF2-40B4-BE49-F238E27FC236}">
                <a16:creationId xmlns="" xmlns:a16="http://schemas.microsoft.com/office/drawing/2014/main" id="{A4AFCB9E-5EC3-4EC8-9B52-16D9D7ADEBFE}"/>
              </a:ext>
            </a:extLst>
          </p:cNvPr>
          <p:cNvSpPr/>
          <p:nvPr/>
        </p:nvSpPr>
        <p:spPr>
          <a:xfrm flipH="1">
            <a:off x="5661536" y="4046233"/>
            <a:ext cx="802104" cy="736518"/>
          </a:xfrm>
          <a:prstGeom prst="ellipse">
            <a:avLst/>
          </a:prstGeom>
          <a:noFill/>
          <a:ln w="76200" cap="rnd" cmpd="sng" algn="ctr">
            <a:solidFill>
              <a:schemeClr val="accent4"/>
            </a:solidFill>
            <a:prstDash val="solid"/>
            <a:miter lim="800000"/>
          </a:ln>
          <a:effectLst/>
        </p:spPr>
        <p:txBody>
          <a:bodyPr tIns="0" bIns="0"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b="1" kern="0" dirty="0">
              <a:solidFill>
                <a:prstClr val="black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1" name="Прямоугольник 50">
            <a:extLst>
              <a:ext uri="{FF2B5EF4-FFF2-40B4-BE49-F238E27FC236}">
                <a16:creationId xmlns="" xmlns:a16="http://schemas.microsoft.com/office/drawing/2014/main" id="{A6CCC03A-0CA4-4A08-AAA9-02BDCB3D2114}"/>
              </a:ext>
            </a:extLst>
          </p:cNvPr>
          <p:cNvSpPr/>
          <p:nvPr/>
        </p:nvSpPr>
        <p:spPr>
          <a:xfrm>
            <a:off x="5767307" y="4216662"/>
            <a:ext cx="621293" cy="2988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b="1" kern="0" dirty="0">
                <a:solidFill>
                  <a:prstClr val="black"/>
                </a:solidFill>
                <a:latin typeface="Arial "/>
                <a:cs typeface="Segoe UI" panose="020B0502040204020203" pitchFamily="34" charset="0"/>
              </a:rPr>
              <a:t>100</a:t>
            </a:r>
            <a:r>
              <a:rPr lang="en-US" sz="1050" b="1" kern="0" dirty="0">
                <a:solidFill>
                  <a:prstClr val="black"/>
                </a:solidFill>
                <a:latin typeface="Arial "/>
                <a:cs typeface="Segoe UI" panose="020B0502040204020203" pitchFamily="34" charset="0"/>
              </a:rPr>
              <a:t>%</a:t>
            </a:r>
            <a:endParaRPr lang="en-US" b="1" kern="0" dirty="0">
              <a:solidFill>
                <a:prstClr val="black"/>
              </a:solidFill>
              <a:latin typeface="Arial "/>
              <a:cs typeface="Segoe UI" panose="020B0502040204020203" pitchFamily="34" charset="0"/>
            </a:endParaRPr>
          </a:p>
        </p:txBody>
      </p:sp>
      <p:sp>
        <p:nvSpPr>
          <p:cNvPr id="61" name="Стрелка: вправо 60">
            <a:extLst>
              <a:ext uri="{FF2B5EF4-FFF2-40B4-BE49-F238E27FC236}">
                <a16:creationId xmlns="" xmlns:a16="http://schemas.microsoft.com/office/drawing/2014/main" id="{968C0CDC-23EB-4717-AD37-75D49EF8F0EE}"/>
              </a:ext>
            </a:extLst>
          </p:cNvPr>
          <p:cNvSpPr/>
          <p:nvPr/>
        </p:nvSpPr>
        <p:spPr>
          <a:xfrm>
            <a:off x="4008902" y="4208463"/>
            <a:ext cx="286662" cy="414449"/>
          </a:xfrm>
          <a:prstGeom prst="rightArrow">
            <a:avLst>
              <a:gd name="adj1" fmla="val 50000"/>
              <a:gd name="adj2" fmla="val 11257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sp>
        <p:nvSpPr>
          <p:cNvPr id="74" name="Прямоугольник 73">
            <a:extLst>
              <a:ext uri="{FF2B5EF4-FFF2-40B4-BE49-F238E27FC236}">
                <a16:creationId xmlns="" xmlns:a16="http://schemas.microsoft.com/office/drawing/2014/main" id="{4D12A6D6-1BDB-44FD-8902-D4FC93943D11}"/>
              </a:ext>
            </a:extLst>
          </p:cNvPr>
          <p:cNvSpPr/>
          <p:nvPr/>
        </p:nvSpPr>
        <p:spPr>
          <a:xfrm>
            <a:off x="2502447" y="1689098"/>
            <a:ext cx="28545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450215" algn="l"/>
              </a:tabLst>
            </a:pPr>
            <a:r>
              <a:rPr lang="ru-RU" sz="3200" b="1" dirty="0">
                <a:solidFill>
                  <a:prstClr val="black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10</a:t>
            </a:r>
            <a:r>
              <a:rPr lang="en-US" sz="3200" b="1" dirty="0">
                <a:solidFill>
                  <a:prstClr val="black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 593 </a:t>
            </a:r>
            <a:endParaRPr lang="ru-RU" sz="3200" b="1" dirty="0">
              <a:solidFill>
                <a:prstClr val="black"/>
              </a:solidFill>
              <a:latin typeface="Segoe UI" panose="020B0502040204020203" pitchFamily="34" charset="0"/>
              <a:ea typeface="Calibri" panose="020F0502020204030204" pitchFamily="34" charset="0"/>
              <a:cs typeface="Segoe UI" panose="020B0502040204020203" pitchFamily="34" charset="0"/>
            </a:endParaRPr>
          </a:p>
        </p:txBody>
      </p:sp>
      <p:sp>
        <p:nvSpPr>
          <p:cNvPr id="80" name="Прямоугольник 79">
            <a:extLst>
              <a:ext uri="{FF2B5EF4-FFF2-40B4-BE49-F238E27FC236}">
                <a16:creationId xmlns="" xmlns:a16="http://schemas.microsoft.com/office/drawing/2014/main" id="{E61E2A20-571D-4F3E-9101-1127806E872C}"/>
              </a:ext>
            </a:extLst>
          </p:cNvPr>
          <p:cNvSpPr/>
          <p:nvPr/>
        </p:nvSpPr>
        <p:spPr>
          <a:xfrm>
            <a:off x="2841057" y="2718220"/>
            <a:ext cx="24206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450215" algn="l"/>
              </a:tabLst>
            </a:pPr>
            <a:r>
              <a:rPr lang="en-US" sz="2800" b="1" dirty="0">
                <a:solidFill>
                  <a:prstClr val="black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906,5 </a:t>
            </a:r>
            <a:r>
              <a:rPr lang="kk-KZ" sz="2800" b="1" dirty="0">
                <a:solidFill>
                  <a:prstClr val="black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тыс.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007991" y="1348124"/>
            <a:ext cx="5415802" cy="33855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kk-KZ" sz="1600" dirty="0">
                <a:solidFill>
                  <a:prstClr val="white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МЕКТЕПКЕ ДЕЙІНГІ ҰЙЫМДАР ЖЕЛІСІ</a:t>
            </a:r>
            <a:endParaRPr lang="ru-RU" sz="1600" dirty="0">
              <a:solidFill>
                <a:prstClr val="white"/>
              </a:solidFill>
              <a:latin typeface="Segoe UI" panose="020B0502040204020203" pitchFamily="34" charset="0"/>
              <a:ea typeface="Calibri" panose="020F0502020204030204" pitchFamily="34" charset="0"/>
              <a:cs typeface="Segoe UI" panose="020B0502040204020203" pitchFamily="34" charset="0"/>
            </a:endParaRPr>
          </a:p>
        </p:txBody>
      </p:sp>
      <p:sp>
        <p:nvSpPr>
          <p:cNvPr id="9" name="Шеврон 8"/>
          <p:cNvSpPr/>
          <p:nvPr/>
        </p:nvSpPr>
        <p:spPr>
          <a:xfrm rot="16200000">
            <a:off x="3900090" y="2009389"/>
            <a:ext cx="88691" cy="1600881"/>
          </a:xfrm>
          <a:prstGeom prst="chevron">
            <a:avLst>
              <a:gd name="adj" fmla="val 84181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black"/>
              </a:solidFill>
              <a:latin typeface="Segoe UI" panose="020B0502040204020203" pitchFamily="34" charset="0"/>
            </a:endParaRPr>
          </a:p>
        </p:txBody>
      </p:sp>
      <p:sp>
        <p:nvSpPr>
          <p:cNvPr id="461" name="Прямоугольник 460">
            <a:extLst>
              <a:ext uri="{FF2B5EF4-FFF2-40B4-BE49-F238E27FC236}">
                <a16:creationId xmlns="" xmlns:a16="http://schemas.microsoft.com/office/drawing/2014/main" id="{4D12A6D6-1BDB-44FD-8902-D4FC93943D11}"/>
              </a:ext>
            </a:extLst>
          </p:cNvPr>
          <p:cNvSpPr/>
          <p:nvPr/>
        </p:nvSpPr>
        <p:spPr>
          <a:xfrm>
            <a:off x="5502035" y="3623334"/>
            <a:ext cx="961605" cy="338554"/>
          </a:xfrm>
          <a:prstGeom prst="rect">
            <a:avLst/>
          </a:prstGeom>
          <a:solidFill>
            <a:srgbClr val="FFC000"/>
          </a:solidFill>
        </p:spPr>
        <p:txBody>
          <a:bodyPr wrap="square" anchor="ctr">
            <a:spAutoFit/>
          </a:bodyPr>
          <a:lstStyle/>
          <a:p>
            <a:pPr>
              <a:tabLst>
                <a:tab pos="450215" algn="l"/>
              </a:tabLst>
            </a:pPr>
            <a:r>
              <a:rPr lang="ru-RU" sz="1600" dirty="0">
                <a:solidFill>
                  <a:prstClr val="black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+</a:t>
            </a:r>
            <a:r>
              <a:rPr lang="en-US" sz="1600" dirty="0">
                <a:solidFill>
                  <a:prstClr val="black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25</a:t>
            </a:r>
            <a:r>
              <a:rPr lang="ru-RU" sz="1600" dirty="0">
                <a:solidFill>
                  <a:prstClr val="black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 </a:t>
            </a:r>
            <a:r>
              <a:rPr lang="en-US" sz="1600" dirty="0">
                <a:solidFill>
                  <a:prstClr val="black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671</a:t>
            </a:r>
            <a:endParaRPr lang="ru-RU" sz="1600" dirty="0">
              <a:solidFill>
                <a:prstClr val="black"/>
              </a:solidFill>
              <a:latin typeface="Segoe UI" panose="020B0502040204020203" pitchFamily="34" charset="0"/>
              <a:ea typeface="Calibri" panose="020F0502020204030204" pitchFamily="34" charset="0"/>
              <a:cs typeface="Segoe UI" panose="020B0502040204020203" pitchFamily="34" charset="0"/>
            </a:endParaRPr>
          </a:p>
        </p:txBody>
      </p:sp>
      <p:sp>
        <p:nvSpPr>
          <p:cNvPr id="462" name="Прямоугольник 461"/>
          <p:cNvSpPr/>
          <p:nvPr/>
        </p:nvSpPr>
        <p:spPr>
          <a:xfrm>
            <a:off x="1152698" y="3143397"/>
            <a:ext cx="5561801" cy="33855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kk-KZ" sz="1600" dirty="0">
                <a:solidFill>
                  <a:prstClr val="white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КОНТИНГЕНТ</a:t>
            </a:r>
            <a:endParaRPr lang="ru-RU" sz="1600" dirty="0">
              <a:solidFill>
                <a:prstClr val="white"/>
              </a:solidFill>
              <a:latin typeface="Segoe UI" panose="020B0502040204020203" pitchFamily="34" charset="0"/>
              <a:ea typeface="Calibri" panose="020F0502020204030204" pitchFamily="34" charset="0"/>
              <a:cs typeface="Segoe UI" panose="020B0502040204020203" pitchFamily="34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458" y="2306752"/>
            <a:ext cx="482778" cy="436615"/>
          </a:xfrm>
          <a:prstGeom prst="rect">
            <a:avLst/>
          </a:prstGeom>
        </p:spPr>
      </p:pic>
      <p:pic>
        <p:nvPicPr>
          <p:cNvPr id="463" name="Рисунок 46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4600" y="2306752"/>
            <a:ext cx="482778" cy="436615"/>
          </a:xfrm>
          <a:prstGeom prst="rect">
            <a:avLst/>
          </a:prstGeom>
        </p:spPr>
      </p:pic>
      <p:pic>
        <p:nvPicPr>
          <p:cNvPr id="464" name="Рисунок 46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1742" y="2306752"/>
            <a:ext cx="482778" cy="436615"/>
          </a:xfrm>
          <a:prstGeom prst="rect">
            <a:avLst/>
          </a:prstGeom>
        </p:spPr>
      </p:pic>
      <p:pic>
        <p:nvPicPr>
          <p:cNvPr id="465" name="Рисунок 46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8160" y="2299809"/>
            <a:ext cx="482778" cy="436615"/>
          </a:xfrm>
          <a:prstGeom prst="rect">
            <a:avLst/>
          </a:prstGeom>
        </p:spPr>
      </p:pic>
      <p:pic>
        <p:nvPicPr>
          <p:cNvPr id="467" name="Рисунок 46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6026" y="2306752"/>
            <a:ext cx="482778" cy="436615"/>
          </a:xfrm>
          <a:prstGeom prst="rect">
            <a:avLst/>
          </a:prstGeom>
        </p:spPr>
      </p:pic>
      <p:pic>
        <p:nvPicPr>
          <p:cNvPr id="468" name="Рисунок 46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9886" y="2311580"/>
            <a:ext cx="482778" cy="436615"/>
          </a:xfrm>
          <a:prstGeom prst="rect">
            <a:avLst/>
          </a:prstGeom>
        </p:spPr>
      </p:pic>
      <p:sp>
        <p:nvSpPr>
          <p:cNvPr id="438" name="Oval 31">
            <a:extLst>
              <a:ext uri="{FF2B5EF4-FFF2-40B4-BE49-F238E27FC236}">
                <a16:creationId xmlns="" xmlns:a16="http://schemas.microsoft.com/office/drawing/2014/main" id="{5389DD49-7D01-4C5E-8FD6-3669029E45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5921" y="3637745"/>
            <a:ext cx="41489" cy="3287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439" name="Freeform 32">
            <a:extLst>
              <a:ext uri="{FF2B5EF4-FFF2-40B4-BE49-F238E27FC236}">
                <a16:creationId xmlns="" xmlns:a16="http://schemas.microsoft.com/office/drawing/2014/main" id="{FBBDD1BA-D928-42A6-BC0A-25B1364DE27C}"/>
              </a:ext>
            </a:extLst>
          </p:cNvPr>
          <p:cNvSpPr>
            <a:spLocks/>
          </p:cNvSpPr>
          <p:nvPr/>
        </p:nvSpPr>
        <p:spPr bwMode="auto">
          <a:xfrm>
            <a:off x="2691923" y="3676098"/>
            <a:ext cx="85824" cy="93465"/>
          </a:xfrm>
          <a:custGeom>
            <a:avLst/>
            <a:gdLst>
              <a:gd name="T0" fmla="*/ 47 w 64"/>
              <a:gd name="T1" fmla="*/ 0 h 88"/>
              <a:gd name="T2" fmla="*/ 45 w 64"/>
              <a:gd name="T3" fmla="*/ 0 h 88"/>
              <a:gd name="T4" fmla="*/ 16 w 64"/>
              <a:gd name="T5" fmla="*/ 0 h 88"/>
              <a:gd name="T6" fmla="*/ 15 w 64"/>
              <a:gd name="T7" fmla="*/ 0 h 88"/>
              <a:gd name="T8" fmla="*/ 0 w 64"/>
              <a:gd name="T9" fmla="*/ 15 h 88"/>
              <a:gd name="T10" fmla="*/ 0 w 64"/>
              <a:gd name="T11" fmla="*/ 52 h 88"/>
              <a:gd name="T12" fmla="*/ 12 w 64"/>
              <a:gd name="T13" fmla="*/ 52 h 88"/>
              <a:gd name="T14" fmla="*/ 12 w 64"/>
              <a:gd name="T15" fmla="*/ 15 h 88"/>
              <a:gd name="T16" fmla="*/ 16 w 64"/>
              <a:gd name="T17" fmla="*/ 10 h 88"/>
              <a:gd name="T18" fmla="*/ 16 w 64"/>
              <a:gd name="T19" fmla="*/ 54 h 88"/>
              <a:gd name="T20" fmla="*/ 16 w 64"/>
              <a:gd name="T21" fmla="*/ 54 h 88"/>
              <a:gd name="T22" fmla="*/ 16 w 64"/>
              <a:gd name="T23" fmla="*/ 88 h 88"/>
              <a:gd name="T24" fmla="*/ 24 w 64"/>
              <a:gd name="T25" fmla="*/ 88 h 88"/>
              <a:gd name="T26" fmla="*/ 24 w 64"/>
              <a:gd name="T27" fmla="*/ 52 h 88"/>
              <a:gd name="T28" fmla="*/ 36 w 64"/>
              <a:gd name="T29" fmla="*/ 52 h 88"/>
              <a:gd name="T30" fmla="*/ 36 w 64"/>
              <a:gd name="T31" fmla="*/ 88 h 88"/>
              <a:gd name="T32" fmla="*/ 48 w 64"/>
              <a:gd name="T33" fmla="*/ 88 h 88"/>
              <a:gd name="T34" fmla="*/ 48 w 64"/>
              <a:gd name="T35" fmla="*/ 65 h 88"/>
              <a:gd name="T36" fmla="*/ 48 w 64"/>
              <a:gd name="T37" fmla="*/ 65 h 88"/>
              <a:gd name="T38" fmla="*/ 48 w 64"/>
              <a:gd name="T39" fmla="*/ 10 h 88"/>
              <a:gd name="T40" fmla="*/ 52 w 64"/>
              <a:gd name="T41" fmla="*/ 15 h 88"/>
              <a:gd name="T42" fmla="*/ 52 w 64"/>
              <a:gd name="T43" fmla="*/ 52 h 88"/>
              <a:gd name="T44" fmla="*/ 64 w 64"/>
              <a:gd name="T45" fmla="*/ 52 h 88"/>
              <a:gd name="T46" fmla="*/ 64 w 64"/>
              <a:gd name="T47" fmla="*/ 15 h 88"/>
              <a:gd name="T48" fmla="*/ 47 w 64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88">
                <a:moveTo>
                  <a:pt x="47" y="0"/>
                </a:moveTo>
                <a:cubicBezTo>
                  <a:pt x="46" y="0"/>
                  <a:pt x="45" y="0"/>
                  <a:pt x="45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7" y="0"/>
                  <a:pt x="0" y="6"/>
                  <a:pt x="0" y="15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5"/>
                  <a:pt x="12" y="15"/>
                  <a:pt x="12" y="15"/>
                </a:cubicBezTo>
                <a:cubicBezTo>
                  <a:pt x="12" y="13"/>
                  <a:pt x="12" y="11"/>
                  <a:pt x="16" y="10"/>
                </a:cubicBezTo>
                <a:cubicBezTo>
                  <a:pt x="16" y="54"/>
                  <a:pt x="16" y="54"/>
                  <a:pt x="16" y="54"/>
                </a:cubicBezTo>
                <a:cubicBezTo>
                  <a:pt x="16" y="54"/>
                  <a:pt x="16" y="54"/>
                  <a:pt x="16" y="54"/>
                </a:cubicBezTo>
                <a:cubicBezTo>
                  <a:pt x="16" y="88"/>
                  <a:pt x="16" y="88"/>
                  <a:pt x="16" y="88"/>
                </a:cubicBezTo>
                <a:cubicBezTo>
                  <a:pt x="24" y="88"/>
                  <a:pt x="24" y="88"/>
                  <a:pt x="24" y="88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10"/>
                  <a:pt x="48" y="10"/>
                  <a:pt x="48" y="10"/>
                </a:cubicBezTo>
                <a:cubicBezTo>
                  <a:pt x="52" y="11"/>
                  <a:pt x="52" y="13"/>
                  <a:pt x="52" y="15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5"/>
                  <a:pt x="64" y="15"/>
                  <a:pt x="64" y="15"/>
                </a:cubicBezTo>
                <a:cubicBezTo>
                  <a:pt x="64" y="6"/>
                  <a:pt x="56" y="0"/>
                  <a:pt x="47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440" name="Oval 33">
            <a:extLst>
              <a:ext uri="{FF2B5EF4-FFF2-40B4-BE49-F238E27FC236}">
                <a16:creationId xmlns="" xmlns:a16="http://schemas.microsoft.com/office/drawing/2014/main" id="{9F2D4475-ED40-4A97-AC2F-033556F0F5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5921" y="3811139"/>
            <a:ext cx="41489" cy="331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441" name="Freeform 34">
            <a:extLst>
              <a:ext uri="{FF2B5EF4-FFF2-40B4-BE49-F238E27FC236}">
                <a16:creationId xmlns="" xmlns:a16="http://schemas.microsoft.com/office/drawing/2014/main" id="{00E8EF48-B5CC-4A5E-8F8F-132E9E486E70}"/>
              </a:ext>
            </a:extLst>
          </p:cNvPr>
          <p:cNvSpPr>
            <a:spLocks/>
          </p:cNvSpPr>
          <p:nvPr/>
        </p:nvSpPr>
        <p:spPr bwMode="auto">
          <a:xfrm>
            <a:off x="2691923" y="3846269"/>
            <a:ext cx="85824" cy="97978"/>
          </a:xfrm>
          <a:custGeom>
            <a:avLst/>
            <a:gdLst>
              <a:gd name="T0" fmla="*/ 47 w 64"/>
              <a:gd name="T1" fmla="*/ 0 h 92"/>
              <a:gd name="T2" fmla="*/ 45 w 64"/>
              <a:gd name="T3" fmla="*/ 0 h 92"/>
              <a:gd name="T4" fmla="*/ 16 w 64"/>
              <a:gd name="T5" fmla="*/ 0 h 92"/>
              <a:gd name="T6" fmla="*/ 15 w 64"/>
              <a:gd name="T7" fmla="*/ 0 h 92"/>
              <a:gd name="T8" fmla="*/ 0 w 64"/>
              <a:gd name="T9" fmla="*/ 18 h 92"/>
              <a:gd name="T10" fmla="*/ 0 w 64"/>
              <a:gd name="T11" fmla="*/ 52 h 92"/>
              <a:gd name="T12" fmla="*/ 12 w 64"/>
              <a:gd name="T13" fmla="*/ 52 h 92"/>
              <a:gd name="T14" fmla="*/ 12 w 64"/>
              <a:gd name="T15" fmla="*/ 18 h 92"/>
              <a:gd name="T16" fmla="*/ 16 w 64"/>
              <a:gd name="T17" fmla="*/ 13 h 92"/>
              <a:gd name="T18" fmla="*/ 16 w 64"/>
              <a:gd name="T19" fmla="*/ 57 h 92"/>
              <a:gd name="T20" fmla="*/ 16 w 64"/>
              <a:gd name="T21" fmla="*/ 57 h 92"/>
              <a:gd name="T22" fmla="*/ 16 w 64"/>
              <a:gd name="T23" fmla="*/ 92 h 92"/>
              <a:gd name="T24" fmla="*/ 24 w 64"/>
              <a:gd name="T25" fmla="*/ 92 h 92"/>
              <a:gd name="T26" fmla="*/ 24 w 64"/>
              <a:gd name="T27" fmla="*/ 52 h 92"/>
              <a:gd name="T28" fmla="*/ 36 w 64"/>
              <a:gd name="T29" fmla="*/ 52 h 92"/>
              <a:gd name="T30" fmla="*/ 36 w 64"/>
              <a:gd name="T31" fmla="*/ 92 h 92"/>
              <a:gd name="T32" fmla="*/ 48 w 64"/>
              <a:gd name="T33" fmla="*/ 92 h 92"/>
              <a:gd name="T34" fmla="*/ 48 w 64"/>
              <a:gd name="T35" fmla="*/ 68 h 92"/>
              <a:gd name="T36" fmla="*/ 48 w 64"/>
              <a:gd name="T37" fmla="*/ 68 h 92"/>
              <a:gd name="T38" fmla="*/ 48 w 64"/>
              <a:gd name="T39" fmla="*/ 13 h 92"/>
              <a:gd name="T40" fmla="*/ 52 w 64"/>
              <a:gd name="T41" fmla="*/ 18 h 92"/>
              <a:gd name="T42" fmla="*/ 52 w 64"/>
              <a:gd name="T43" fmla="*/ 52 h 92"/>
              <a:gd name="T44" fmla="*/ 64 w 64"/>
              <a:gd name="T45" fmla="*/ 52 h 92"/>
              <a:gd name="T46" fmla="*/ 64 w 64"/>
              <a:gd name="T47" fmla="*/ 18 h 92"/>
              <a:gd name="T48" fmla="*/ 47 w 64"/>
              <a:gd name="T4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92">
                <a:moveTo>
                  <a:pt x="47" y="0"/>
                </a:moveTo>
                <a:cubicBezTo>
                  <a:pt x="46" y="0"/>
                  <a:pt x="45" y="0"/>
                  <a:pt x="45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7" y="0"/>
                  <a:pt x="0" y="9"/>
                  <a:pt x="0" y="18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8"/>
                  <a:pt x="12" y="18"/>
                  <a:pt x="12" y="18"/>
                </a:cubicBezTo>
                <a:cubicBezTo>
                  <a:pt x="12" y="16"/>
                  <a:pt x="12" y="14"/>
                  <a:pt x="16" y="13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92"/>
                  <a:pt x="16" y="92"/>
                  <a:pt x="16" y="92"/>
                </a:cubicBezTo>
                <a:cubicBezTo>
                  <a:pt x="24" y="92"/>
                  <a:pt x="24" y="92"/>
                  <a:pt x="24" y="92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92"/>
                  <a:pt x="36" y="92"/>
                  <a:pt x="36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13"/>
                  <a:pt x="48" y="13"/>
                  <a:pt x="48" y="13"/>
                </a:cubicBezTo>
                <a:cubicBezTo>
                  <a:pt x="52" y="14"/>
                  <a:pt x="52" y="16"/>
                  <a:pt x="52" y="18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9"/>
                  <a:pt x="56" y="0"/>
                  <a:pt x="47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428" name="Oval 39">
            <a:extLst>
              <a:ext uri="{FF2B5EF4-FFF2-40B4-BE49-F238E27FC236}">
                <a16:creationId xmlns="" xmlns:a16="http://schemas.microsoft.com/office/drawing/2014/main" id="{D7860214-8D01-4989-A868-CDAD971479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30599" y="3547180"/>
            <a:ext cx="40268" cy="3287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429" name="Freeform 40">
            <a:extLst>
              <a:ext uri="{FF2B5EF4-FFF2-40B4-BE49-F238E27FC236}">
                <a16:creationId xmlns="" xmlns:a16="http://schemas.microsoft.com/office/drawing/2014/main" id="{468FDCBA-0746-4A86-8DCA-00C1B5EE4D01}"/>
              </a:ext>
            </a:extLst>
          </p:cNvPr>
          <p:cNvSpPr>
            <a:spLocks/>
          </p:cNvSpPr>
          <p:nvPr/>
        </p:nvSpPr>
        <p:spPr bwMode="auto">
          <a:xfrm>
            <a:off x="2803753" y="3582310"/>
            <a:ext cx="86232" cy="97978"/>
          </a:xfrm>
          <a:custGeom>
            <a:avLst/>
            <a:gdLst>
              <a:gd name="T0" fmla="*/ 49 w 64"/>
              <a:gd name="T1" fmla="*/ 0 h 92"/>
              <a:gd name="T2" fmla="*/ 47 w 64"/>
              <a:gd name="T3" fmla="*/ 0 h 92"/>
              <a:gd name="T4" fmla="*/ 17 w 64"/>
              <a:gd name="T5" fmla="*/ 0 h 92"/>
              <a:gd name="T6" fmla="*/ 17 w 64"/>
              <a:gd name="T7" fmla="*/ 0 h 92"/>
              <a:gd name="T8" fmla="*/ 0 w 64"/>
              <a:gd name="T9" fmla="*/ 18 h 92"/>
              <a:gd name="T10" fmla="*/ 0 w 64"/>
              <a:gd name="T11" fmla="*/ 52 h 92"/>
              <a:gd name="T12" fmla="*/ 12 w 64"/>
              <a:gd name="T13" fmla="*/ 52 h 92"/>
              <a:gd name="T14" fmla="*/ 12 w 64"/>
              <a:gd name="T15" fmla="*/ 18 h 92"/>
              <a:gd name="T16" fmla="*/ 16 w 64"/>
              <a:gd name="T17" fmla="*/ 13 h 92"/>
              <a:gd name="T18" fmla="*/ 16 w 64"/>
              <a:gd name="T19" fmla="*/ 57 h 92"/>
              <a:gd name="T20" fmla="*/ 16 w 64"/>
              <a:gd name="T21" fmla="*/ 57 h 92"/>
              <a:gd name="T22" fmla="*/ 16 w 64"/>
              <a:gd name="T23" fmla="*/ 92 h 92"/>
              <a:gd name="T24" fmla="*/ 28 w 64"/>
              <a:gd name="T25" fmla="*/ 92 h 92"/>
              <a:gd name="T26" fmla="*/ 28 w 64"/>
              <a:gd name="T27" fmla="*/ 52 h 92"/>
              <a:gd name="T28" fmla="*/ 40 w 64"/>
              <a:gd name="T29" fmla="*/ 52 h 92"/>
              <a:gd name="T30" fmla="*/ 40 w 64"/>
              <a:gd name="T31" fmla="*/ 92 h 92"/>
              <a:gd name="T32" fmla="*/ 48 w 64"/>
              <a:gd name="T33" fmla="*/ 92 h 92"/>
              <a:gd name="T34" fmla="*/ 48 w 64"/>
              <a:gd name="T35" fmla="*/ 68 h 92"/>
              <a:gd name="T36" fmla="*/ 48 w 64"/>
              <a:gd name="T37" fmla="*/ 68 h 92"/>
              <a:gd name="T38" fmla="*/ 48 w 64"/>
              <a:gd name="T39" fmla="*/ 13 h 92"/>
              <a:gd name="T40" fmla="*/ 52 w 64"/>
              <a:gd name="T41" fmla="*/ 18 h 92"/>
              <a:gd name="T42" fmla="*/ 52 w 64"/>
              <a:gd name="T43" fmla="*/ 52 h 92"/>
              <a:gd name="T44" fmla="*/ 64 w 64"/>
              <a:gd name="T45" fmla="*/ 52 h 92"/>
              <a:gd name="T46" fmla="*/ 64 w 64"/>
              <a:gd name="T47" fmla="*/ 18 h 92"/>
              <a:gd name="T48" fmla="*/ 49 w 64"/>
              <a:gd name="T4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92">
                <a:moveTo>
                  <a:pt x="49" y="0"/>
                </a:moveTo>
                <a:cubicBezTo>
                  <a:pt x="48" y="0"/>
                  <a:pt x="47" y="0"/>
                  <a:pt x="47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8" y="0"/>
                  <a:pt x="0" y="9"/>
                  <a:pt x="0" y="18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8"/>
                  <a:pt x="12" y="18"/>
                  <a:pt x="12" y="18"/>
                </a:cubicBezTo>
                <a:cubicBezTo>
                  <a:pt x="12" y="16"/>
                  <a:pt x="16" y="14"/>
                  <a:pt x="16" y="13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92"/>
                  <a:pt x="16" y="92"/>
                  <a:pt x="16" y="92"/>
                </a:cubicBezTo>
                <a:cubicBezTo>
                  <a:pt x="28" y="92"/>
                  <a:pt x="28" y="92"/>
                  <a:pt x="28" y="92"/>
                </a:cubicBezTo>
                <a:cubicBezTo>
                  <a:pt x="28" y="52"/>
                  <a:pt x="28" y="52"/>
                  <a:pt x="28" y="52"/>
                </a:cubicBezTo>
                <a:cubicBezTo>
                  <a:pt x="40" y="52"/>
                  <a:pt x="40" y="52"/>
                  <a:pt x="40" y="52"/>
                </a:cubicBezTo>
                <a:cubicBezTo>
                  <a:pt x="40" y="92"/>
                  <a:pt x="40" y="92"/>
                  <a:pt x="40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13"/>
                  <a:pt x="48" y="13"/>
                  <a:pt x="48" y="13"/>
                </a:cubicBezTo>
                <a:cubicBezTo>
                  <a:pt x="52" y="14"/>
                  <a:pt x="52" y="16"/>
                  <a:pt x="52" y="18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9"/>
                  <a:pt x="58" y="0"/>
                  <a:pt x="49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430" name="Oval 41">
            <a:extLst>
              <a:ext uri="{FF2B5EF4-FFF2-40B4-BE49-F238E27FC236}">
                <a16:creationId xmlns="" xmlns:a16="http://schemas.microsoft.com/office/drawing/2014/main" id="{50B0772F-E80A-45FE-BDB9-A46781FC8A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30599" y="3720575"/>
            <a:ext cx="40268" cy="331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431" name="Freeform 42">
            <a:extLst>
              <a:ext uri="{FF2B5EF4-FFF2-40B4-BE49-F238E27FC236}">
                <a16:creationId xmlns="" xmlns:a16="http://schemas.microsoft.com/office/drawing/2014/main" id="{A9F9D329-8225-4BF3-9CE5-7FBE881F08A4}"/>
              </a:ext>
            </a:extLst>
          </p:cNvPr>
          <p:cNvSpPr>
            <a:spLocks/>
          </p:cNvSpPr>
          <p:nvPr/>
        </p:nvSpPr>
        <p:spPr bwMode="auto">
          <a:xfrm>
            <a:off x="2803753" y="3756993"/>
            <a:ext cx="86232" cy="93788"/>
          </a:xfrm>
          <a:custGeom>
            <a:avLst/>
            <a:gdLst>
              <a:gd name="T0" fmla="*/ 49 w 64"/>
              <a:gd name="T1" fmla="*/ 0 h 88"/>
              <a:gd name="T2" fmla="*/ 47 w 64"/>
              <a:gd name="T3" fmla="*/ 0 h 88"/>
              <a:gd name="T4" fmla="*/ 17 w 64"/>
              <a:gd name="T5" fmla="*/ 0 h 88"/>
              <a:gd name="T6" fmla="*/ 17 w 64"/>
              <a:gd name="T7" fmla="*/ 0 h 88"/>
              <a:gd name="T8" fmla="*/ 0 w 64"/>
              <a:gd name="T9" fmla="*/ 17 h 88"/>
              <a:gd name="T10" fmla="*/ 0 w 64"/>
              <a:gd name="T11" fmla="*/ 52 h 88"/>
              <a:gd name="T12" fmla="*/ 12 w 64"/>
              <a:gd name="T13" fmla="*/ 52 h 88"/>
              <a:gd name="T14" fmla="*/ 12 w 64"/>
              <a:gd name="T15" fmla="*/ 17 h 88"/>
              <a:gd name="T16" fmla="*/ 16 w 64"/>
              <a:gd name="T17" fmla="*/ 12 h 88"/>
              <a:gd name="T18" fmla="*/ 16 w 64"/>
              <a:gd name="T19" fmla="*/ 56 h 88"/>
              <a:gd name="T20" fmla="*/ 16 w 64"/>
              <a:gd name="T21" fmla="*/ 56 h 88"/>
              <a:gd name="T22" fmla="*/ 16 w 64"/>
              <a:gd name="T23" fmla="*/ 88 h 88"/>
              <a:gd name="T24" fmla="*/ 28 w 64"/>
              <a:gd name="T25" fmla="*/ 88 h 88"/>
              <a:gd name="T26" fmla="*/ 28 w 64"/>
              <a:gd name="T27" fmla="*/ 52 h 88"/>
              <a:gd name="T28" fmla="*/ 40 w 64"/>
              <a:gd name="T29" fmla="*/ 52 h 88"/>
              <a:gd name="T30" fmla="*/ 40 w 64"/>
              <a:gd name="T31" fmla="*/ 88 h 88"/>
              <a:gd name="T32" fmla="*/ 48 w 64"/>
              <a:gd name="T33" fmla="*/ 88 h 88"/>
              <a:gd name="T34" fmla="*/ 48 w 64"/>
              <a:gd name="T35" fmla="*/ 67 h 88"/>
              <a:gd name="T36" fmla="*/ 48 w 64"/>
              <a:gd name="T37" fmla="*/ 67 h 88"/>
              <a:gd name="T38" fmla="*/ 48 w 64"/>
              <a:gd name="T39" fmla="*/ 12 h 88"/>
              <a:gd name="T40" fmla="*/ 52 w 64"/>
              <a:gd name="T41" fmla="*/ 17 h 88"/>
              <a:gd name="T42" fmla="*/ 52 w 64"/>
              <a:gd name="T43" fmla="*/ 52 h 88"/>
              <a:gd name="T44" fmla="*/ 64 w 64"/>
              <a:gd name="T45" fmla="*/ 52 h 88"/>
              <a:gd name="T46" fmla="*/ 64 w 64"/>
              <a:gd name="T47" fmla="*/ 17 h 88"/>
              <a:gd name="T48" fmla="*/ 49 w 64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88">
                <a:moveTo>
                  <a:pt x="49" y="0"/>
                </a:moveTo>
                <a:cubicBezTo>
                  <a:pt x="48" y="0"/>
                  <a:pt x="47" y="0"/>
                  <a:pt x="47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8" y="0"/>
                  <a:pt x="0" y="8"/>
                  <a:pt x="0" y="17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7"/>
                  <a:pt x="12" y="17"/>
                  <a:pt x="12" y="17"/>
                </a:cubicBezTo>
                <a:cubicBezTo>
                  <a:pt x="12" y="14"/>
                  <a:pt x="16" y="12"/>
                  <a:pt x="16" y="12"/>
                </a:cubicBezTo>
                <a:cubicBezTo>
                  <a:pt x="16" y="56"/>
                  <a:pt x="16" y="56"/>
                  <a:pt x="16" y="56"/>
                </a:cubicBezTo>
                <a:cubicBezTo>
                  <a:pt x="16" y="56"/>
                  <a:pt x="16" y="56"/>
                  <a:pt x="16" y="56"/>
                </a:cubicBezTo>
                <a:cubicBezTo>
                  <a:pt x="16" y="88"/>
                  <a:pt x="16" y="88"/>
                  <a:pt x="16" y="88"/>
                </a:cubicBezTo>
                <a:cubicBezTo>
                  <a:pt x="28" y="88"/>
                  <a:pt x="28" y="88"/>
                  <a:pt x="28" y="88"/>
                </a:cubicBezTo>
                <a:cubicBezTo>
                  <a:pt x="28" y="52"/>
                  <a:pt x="28" y="52"/>
                  <a:pt x="28" y="52"/>
                </a:cubicBezTo>
                <a:cubicBezTo>
                  <a:pt x="40" y="52"/>
                  <a:pt x="40" y="52"/>
                  <a:pt x="40" y="52"/>
                </a:cubicBezTo>
                <a:cubicBezTo>
                  <a:pt x="40" y="88"/>
                  <a:pt x="40" y="88"/>
                  <a:pt x="40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12"/>
                  <a:pt x="48" y="12"/>
                  <a:pt x="48" y="12"/>
                </a:cubicBezTo>
                <a:cubicBezTo>
                  <a:pt x="52" y="12"/>
                  <a:pt x="52" y="14"/>
                  <a:pt x="52" y="17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7"/>
                  <a:pt x="64" y="17"/>
                  <a:pt x="64" y="17"/>
                </a:cubicBezTo>
                <a:cubicBezTo>
                  <a:pt x="64" y="8"/>
                  <a:pt x="58" y="0"/>
                  <a:pt x="49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432" name="Oval 43">
            <a:extLst>
              <a:ext uri="{FF2B5EF4-FFF2-40B4-BE49-F238E27FC236}">
                <a16:creationId xmlns="" xmlns:a16="http://schemas.microsoft.com/office/drawing/2014/main" id="{72D6076C-67F6-4734-AA1D-C271A2FE66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30599" y="3894291"/>
            <a:ext cx="40268" cy="3190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433" name="Freeform 44">
            <a:extLst>
              <a:ext uri="{FF2B5EF4-FFF2-40B4-BE49-F238E27FC236}">
                <a16:creationId xmlns="" xmlns:a16="http://schemas.microsoft.com/office/drawing/2014/main" id="{295633F5-586F-475A-A6FB-2A3BEEB84789}"/>
              </a:ext>
            </a:extLst>
          </p:cNvPr>
          <p:cNvSpPr>
            <a:spLocks/>
          </p:cNvSpPr>
          <p:nvPr/>
        </p:nvSpPr>
        <p:spPr bwMode="auto">
          <a:xfrm>
            <a:off x="2803753" y="3931677"/>
            <a:ext cx="86232" cy="93788"/>
          </a:xfrm>
          <a:custGeom>
            <a:avLst/>
            <a:gdLst>
              <a:gd name="T0" fmla="*/ 49 w 64"/>
              <a:gd name="T1" fmla="*/ 0 h 88"/>
              <a:gd name="T2" fmla="*/ 47 w 64"/>
              <a:gd name="T3" fmla="*/ 0 h 88"/>
              <a:gd name="T4" fmla="*/ 17 w 64"/>
              <a:gd name="T5" fmla="*/ 0 h 88"/>
              <a:gd name="T6" fmla="*/ 17 w 64"/>
              <a:gd name="T7" fmla="*/ 0 h 88"/>
              <a:gd name="T8" fmla="*/ 0 w 64"/>
              <a:gd name="T9" fmla="*/ 16 h 88"/>
              <a:gd name="T10" fmla="*/ 0 w 64"/>
              <a:gd name="T11" fmla="*/ 52 h 88"/>
              <a:gd name="T12" fmla="*/ 12 w 64"/>
              <a:gd name="T13" fmla="*/ 52 h 88"/>
              <a:gd name="T14" fmla="*/ 12 w 64"/>
              <a:gd name="T15" fmla="*/ 16 h 88"/>
              <a:gd name="T16" fmla="*/ 16 w 64"/>
              <a:gd name="T17" fmla="*/ 11 h 88"/>
              <a:gd name="T18" fmla="*/ 16 w 64"/>
              <a:gd name="T19" fmla="*/ 55 h 88"/>
              <a:gd name="T20" fmla="*/ 16 w 64"/>
              <a:gd name="T21" fmla="*/ 55 h 88"/>
              <a:gd name="T22" fmla="*/ 16 w 64"/>
              <a:gd name="T23" fmla="*/ 88 h 88"/>
              <a:gd name="T24" fmla="*/ 28 w 64"/>
              <a:gd name="T25" fmla="*/ 88 h 88"/>
              <a:gd name="T26" fmla="*/ 28 w 64"/>
              <a:gd name="T27" fmla="*/ 52 h 88"/>
              <a:gd name="T28" fmla="*/ 40 w 64"/>
              <a:gd name="T29" fmla="*/ 52 h 88"/>
              <a:gd name="T30" fmla="*/ 40 w 64"/>
              <a:gd name="T31" fmla="*/ 88 h 88"/>
              <a:gd name="T32" fmla="*/ 48 w 64"/>
              <a:gd name="T33" fmla="*/ 88 h 88"/>
              <a:gd name="T34" fmla="*/ 48 w 64"/>
              <a:gd name="T35" fmla="*/ 66 h 88"/>
              <a:gd name="T36" fmla="*/ 48 w 64"/>
              <a:gd name="T37" fmla="*/ 66 h 88"/>
              <a:gd name="T38" fmla="*/ 48 w 64"/>
              <a:gd name="T39" fmla="*/ 11 h 88"/>
              <a:gd name="T40" fmla="*/ 52 w 64"/>
              <a:gd name="T41" fmla="*/ 16 h 88"/>
              <a:gd name="T42" fmla="*/ 52 w 64"/>
              <a:gd name="T43" fmla="*/ 52 h 88"/>
              <a:gd name="T44" fmla="*/ 64 w 64"/>
              <a:gd name="T45" fmla="*/ 52 h 88"/>
              <a:gd name="T46" fmla="*/ 64 w 64"/>
              <a:gd name="T47" fmla="*/ 16 h 88"/>
              <a:gd name="T48" fmla="*/ 49 w 64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88">
                <a:moveTo>
                  <a:pt x="49" y="0"/>
                </a:moveTo>
                <a:cubicBezTo>
                  <a:pt x="48" y="0"/>
                  <a:pt x="47" y="0"/>
                  <a:pt x="47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8" y="0"/>
                  <a:pt x="0" y="7"/>
                  <a:pt x="0" y="16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6"/>
                  <a:pt x="12" y="16"/>
                  <a:pt x="12" y="16"/>
                </a:cubicBezTo>
                <a:cubicBezTo>
                  <a:pt x="12" y="13"/>
                  <a:pt x="16" y="11"/>
                  <a:pt x="16" y="11"/>
                </a:cubicBezTo>
                <a:cubicBezTo>
                  <a:pt x="16" y="55"/>
                  <a:pt x="16" y="55"/>
                  <a:pt x="16" y="55"/>
                </a:cubicBezTo>
                <a:cubicBezTo>
                  <a:pt x="16" y="55"/>
                  <a:pt x="16" y="55"/>
                  <a:pt x="16" y="55"/>
                </a:cubicBezTo>
                <a:cubicBezTo>
                  <a:pt x="16" y="88"/>
                  <a:pt x="16" y="88"/>
                  <a:pt x="16" y="88"/>
                </a:cubicBezTo>
                <a:cubicBezTo>
                  <a:pt x="28" y="88"/>
                  <a:pt x="28" y="88"/>
                  <a:pt x="28" y="88"/>
                </a:cubicBezTo>
                <a:cubicBezTo>
                  <a:pt x="28" y="52"/>
                  <a:pt x="28" y="52"/>
                  <a:pt x="28" y="52"/>
                </a:cubicBezTo>
                <a:cubicBezTo>
                  <a:pt x="40" y="52"/>
                  <a:pt x="40" y="52"/>
                  <a:pt x="40" y="52"/>
                </a:cubicBezTo>
                <a:cubicBezTo>
                  <a:pt x="40" y="88"/>
                  <a:pt x="40" y="88"/>
                  <a:pt x="40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11"/>
                  <a:pt x="48" y="11"/>
                  <a:pt x="48" y="11"/>
                </a:cubicBezTo>
                <a:cubicBezTo>
                  <a:pt x="52" y="11"/>
                  <a:pt x="52" y="13"/>
                  <a:pt x="52" y="16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6"/>
                  <a:pt x="64" y="16"/>
                  <a:pt x="64" y="16"/>
                </a:cubicBezTo>
                <a:cubicBezTo>
                  <a:pt x="64" y="7"/>
                  <a:pt x="58" y="0"/>
                  <a:pt x="49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420" name="Oval 49">
            <a:extLst>
              <a:ext uri="{FF2B5EF4-FFF2-40B4-BE49-F238E27FC236}">
                <a16:creationId xmlns="" xmlns:a16="http://schemas.microsoft.com/office/drawing/2014/main" id="{A694E44A-104E-473C-B726-9168FF5856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35108" y="3637745"/>
            <a:ext cx="40268" cy="3287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421" name="Freeform 50">
            <a:extLst>
              <a:ext uri="{FF2B5EF4-FFF2-40B4-BE49-F238E27FC236}">
                <a16:creationId xmlns="" xmlns:a16="http://schemas.microsoft.com/office/drawing/2014/main" id="{C97B8DA7-13FD-4321-9C16-F1184ADE806A}"/>
              </a:ext>
            </a:extLst>
          </p:cNvPr>
          <p:cNvSpPr>
            <a:spLocks/>
          </p:cNvSpPr>
          <p:nvPr/>
        </p:nvSpPr>
        <p:spPr bwMode="auto">
          <a:xfrm>
            <a:off x="2910703" y="3676098"/>
            <a:ext cx="85824" cy="93465"/>
          </a:xfrm>
          <a:custGeom>
            <a:avLst/>
            <a:gdLst>
              <a:gd name="T0" fmla="*/ 46 w 64"/>
              <a:gd name="T1" fmla="*/ 0 h 88"/>
              <a:gd name="T2" fmla="*/ 45 w 64"/>
              <a:gd name="T3" fmla="*/ 0 h 88"/>
              <a:gd name="T4" fmla="*/ 15 w 64"/>
              <a:gd name="T5" fmla="*/ 0 h 88"/>
              <a:gd name="T6" fmla="*/ 15 w 64"/>
              <a:gd name="T7" fmla="*/ 0 h 88"/>
              <a:gd name="T8" fmla="*/ 0 w 64"/>
              <a:gd name="T9" fmla="*/ 15 h 88"/>
              <a:gd name="T10" fmla="*/ 0 w 64"/>
              <a:gd name="T11" fmla="*/ 52 h 88"/>
              <a:gd name="T12" fmla="*/ 12 w 64"/>
              <a:gd name="T13" fmla="*/ 52 h 88"/>
              <a:gd name="T14" fmla="*/ 12 w 64"/>
              <a:gd name="T15" fmla="*/ 15 h 88"/>
              <a:gd name="T16" fmla="*/ 16 w 64"/>
              <a:gd name="T17" fmla="*/ 10 h 88"/>
              <a:gd name="T18" fmla="*/ 16 w 64"/>
              <a:gd name="T19" fmla="*/ 54 h 88"/>
              <a:gd name="T20" fmla="*/ 16 w 64"/>
              <a:gd name="T21" fmla="*/ 54 h 88"/>
              <a:gd name="T22" fmla="*/ 16 w 64"/>
              <a:gd name="T23" fmla="*/ 88 h 88"/>
              <a:gd name="T24" fmla="*/ 24 w 64"/>
              <a:gd name="T25" fmla="*/ 88 h 88"/>
              <a:gd name="T26" fmla="*/ 24 w 64"/>
              <a:gd name="T27" fmla="*/ 52 h 88"/>
              <a:gd name="T28" fmla="*/ 36 w 64"/>
              <a:gd name="T29" fmla="*/ 52 h 88"/>
              <a:gd name="T30" fmla="*/ 36 w 64"/>
              <a:gd name="T31" fmla="*/ 88 h 88"/>
              <a:gd name="T32" fmla="*/ 48 w 64"/>
              <a:gd name="T33" fmla="*/ 88 h 88"/>
              <a:gd name="T34" fmla="*/ 48 w 64"/>
              <a:gd name="T35" fmla="*/ 65 h 88"/>
              <a:gd name="T36" fmla="*/ 48 w 64"/>
              <a:gd name="T37" fmla="*/ 65 h 88"/>
              <a:gd name="T38" fmla="*/ 48 w 64"/>
              <a:gd name="T39" fmla="*/ 10 h 88"/>
              <a:gd name="T40" fmla="*/ 52 w 64"/>
              <a:gd name="T41" fmla="*/ 15 h 88"/>
              <a:gd name="T42" fmla="*/ 52 w 64"/>
              <a:gd name="T43" fmla="*/ 52 h 88"/>
              <a:gd name="T44" fmla="*/ 64 w 64"/>
              <a:gd name="T45" fmla="*/ 52 h 88"/>
              <a:gd name="T46" fmla="*/ 64 w 64"/>
              <a:gd name="T47" fmla="*/ 15 h 88"/>
              <a:gd name="T48" fmla="*/ 46 w 64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88">
                <a:moveTo>
                  <a:pt x="46" y="0"/>
                </a:moveTo>
                <a:cubicBezTo>
                  <a:pt x="46" y="0"/>
                  <a:pt x="45" y="0"/>
                  <a:pt x="45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6" y="0"/>
                  <a:pt x="0" y="6"/>
                  <a:pt x="0" y="15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5"/>
                  <a:pt x="12" y="15"/>
                  <a:pt x="12" y="15"/>
                </a:cubicBezTo>
                <a:cubicBezTo>
                  <a:pt x="12" y="13"/>
                  <a:pt x="12" y="11"/>
                  <a:pt x="16" y="10"/>
                </a:cubicBezTo>
                <a:cubicBezTo>
                  <a:pt x="16" y="54"/>
                  <a:pt x="16" y="54"/>
                  <a:pt x="16" y="54"/>
                </a:cubicBezTo>
                <a:cubicBezTo>
                  <a:pt x="16" y="54"/>
                  <a:pt x="16" y="54"/>
                  <a:pt x="16" y="54"/>
                </a:cubicBezTo>
                <a:cubicBezTo>
                  <a:pt x="16" y="88"/>
                  <a:pt x="16" y="88"/>
                  <a:pt x="16" y="88"/>
                </a:cubicBezTo>
                <a:cubicBezTo>
                  <a:pt x="24" y="88"/>
                  <a:pt x="24" y="88"/>
                  <a:pt x="24" y="88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10"/>
                  <a:pt x="48" y="10"/>
                  <a:pt x="48" y="10"/>
                </a:cubicBezTo>
                <a:cubicBezTo>
                  <a:pt x="48" y="11"/>
                  <a:pt x="52" y="13"/>
                  <a:pt x="52" y="15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5"/>
                  <a:pt x="64" y="15"/>
                  <a:pt x="64" y="15"/>
                </a:cubicBezTo>
                <a:cubicBezTo>
                  <a:pt x="64" y="6"/>
                  <a:pt x="56" y="0"/>
                  <a:pt x="46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422" name="Oval 51">
            <a:extLst>
              <a:ext uri="{FF2B5EF4-FFF2-40B4-BE49-F238E27FC236}">
                <a16:creationId xmlns="" xmlns:a16="http://schemas.microsoft.com/office/drawing/2014/main" id="{BEFB839A-D1A3-47F8-93AB-A2AE3EF8D1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35108" y="3811139"/>
            <a:ext cx="40268" cy="331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423" name="Freeform 52">
            <a:extLst>
              <a:ext uri="{FF2B5EF4-FFF2-40B4-BE49-F238E27FC236}">
                <a16:creationId xmlns="" xmlns:a16="http://schemas.microsoft.com/office/drawing/2014/main" id="{39E3C100-ED5C-4345-9B8B-A82FDEDF215D}"/>
              </a:ext>
            </a:extLst>
          </p:cNvPr>
          <p:cNvSpPr>
            <a:spLocks/>
          </p:cNvSpPr>
          <p:nvPr/>
        </p:nvSpPr>
        <p:spPr bwMode="auto">
          <a:xfrm>
            <a:off x="2910703" y="3846269"/>
            <a:ext cx="85824" cy="97978"/>
          </a:xfrm>
          <a:custGeom>
            <a:avLst/>
            <a:gdLst>
              <a:gd name="T0" fmla="*/ 46 w 64"/>
              <a:gd name="T1" fmla="*/ 0 h 92"/>
              <a:gd name="T2" fmla="*/ 45 w 64"/>
              <a:gd name="T3" fmla="*/ 0 h 92"/>
              <a:gd name="T4" fmla="*/ 15 w 64"/>
              <a:gd name="T5" fmla="*/ 0 h 92"/>
              <a:gd name="T6" fmla="*/ 15 w 64"/>
              <a:gd name="T7" fmla="*/ 0 h 92"/>
              <a:gd name="T8" fmla="*/ 0 w 64"/>
              <a:gd name="T9" fmla="*/ 18 h 92"/>
              <a:gd name="T10" fmla="*/ 0 w 64"/>
              <a:gd name="T11" fmla="*/ 52 h 92"/>
              <a:gd name="T12" fmla="*/ 12 w 64"/>
              <a:gd name="T13" fmla="*/ 52 h 92"/>
              <a:gd name="T14" fmla="*/ 12 w 64"/>
              <a:gd name="T15" fmla="*/ 18 h 92"/>
              <a:gd name="T16" fmla="*/ 16 w 64"/>
              <a:gd name="T17" fmla="*/ 13 h 92"/>
              <a:gd name="T18" fmla="*/ 16 w 64"/>
              <a:gd name="T19" fmla="*/ 57 h 92"/>
              <a:gd name="T20" fmla="*/ 16 w 64"/>
              <a:gd name="T21" fmla="*/ 57 h 92"/>
              <a:gd name="T22" fmla="*/ 16 w 64"/>
              <a:gd name="T23" fmla="*/ 92 h 92"/>
              <a:gd name="T24" fmla="*/ 24 w 64"/>
              <a:gd name="T25" fmla="*/ 92 h 92"/>
              <a:gd name="T26" fmla="*/ 24 w 64"/>
              <a:gd name="T27" fmla="*/ 52 h 92"/>
              <a:gd name="T28" fmla="*/ 36 w 64"/>
              <a:gd name="T29" fmla="*/ 52 h 92"/>
              <a:gd name="T30" fmla="*/ 36 w 64"/>
              <a:gd name="T31" fmla="*/ 92 h 92"/>
              <a:gd name="T32" fmla="*/ 48 w 64"/>
              <a:gd name="T33" fmla="*/ 92 h 92"/>
              <a:gd name="T34" fmla="*/ 48 w 64"/>
              <a:gd name="T35" fmla="*/ 68 h 92"/>
              <a:gd name="T36" fmla="*/ 48 w 64"/>
              <a:gd name="T37" fmla="*/ 68 h 92"/>
              <a:gd name="T38" fmla="*/ 48 w 64"/>
              <a:gd name="T39" fmla="*/ 13 h 92"/>
              <a:gd name="T40" fmla="*/ 52 w 64"/>
              <a:gd name="T41" fmla="*/ 18 h 92"/>
              <a:gd name="T42" fmla="*/ 52 w 64"/>
              <a:gd name="T43" fmla="*/ 52 h 92"/>
              <a:gd name="T44" fmla="*/ 64 w 64"/>
              <a:gd name="T45" fmla="*/ 52 h 92"/>
              <a:gd name="T46" fmla="*/ 64 w 64"/>
              <a:gd name="T47" fmla="*/ 18 h 92"/>
              <a:gd name="T48" fmla="*/ 46 w 64"/>
              <a:gd name="T4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92">
                <a:moveTo>
                  <a:pt x="46" y="0"/>
                </a:moveTo>
                <a:cubicBezTo>
                  <a:pt x="46" y="0"/>
                  <a:pt x="45" y="0"/>
                  <a:pt x="45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6" y="0"/>
                  <a:pt x="0" y="9"/>
                  <a:pt x="0" y="18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8"/>
                  <a:pt x="12" y="18"/>
                  <a:pt x="12" y="18"/>
                </a:cubicBezTo>
                <a:cubicBezTo>
                  <a:pt x="12" y="16"/>
                  <a:pt x="12" y="14"/>
                  <a:pt x="16" y="13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92"/>
                  <a:pt x="16" y="92"/>
                  <a:pt x="16" y="92"/>
                </a:cubicBezTo>
                <a:cubicBezTo>
                  <a:pt x="24" y="92"/>
                  <a:pt x="24" y="92"/>
                  <a:pt x="24" y="92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92"/>
                  <a:pt x="36" y="92"/>
                  <a:pt x="36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13"/>
                  <a:pt x="48" y="13"/>
                  <a:pt x="48" y="13"/>
                </a:cubicBezTo>
                <a:cubicBezTo>
                  <a:pt x="48" y="14"/>
                  <a:pt x="52" y="16"/>
                  <a:pt x="52" y="18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9"/>
                  <a:pt x="56" y="0"/>
                  <a:pt x="46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410" name="Oval 57">
            <a:extLst>
              <a:ext uri="{FF2B5EF4-FFF2-40B4-BE49-F238E27FC236}">
                <a16:creationId xmlns="" xmlns:a16="http://schemas.microsoft.com/office/drawing/2014/main" id="{F2693034-5CF5-4A27-B94F-0CB57215E2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160" y="3547180"/>
            <a:ext cx="41489" cy="3287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411" name="Freeform 58">
            <a:extLst>
              <a:ext uri="{FF2B5EF4-FFF2-40B4-BE49-F238E27FC236}">
                <a16:creationId xmlns="" xmlns:a16="http://schemas.microsoft.com/office/drawing/2014/main" id="{402BFB72-66F9-4069-BF7A-FBF01A940355}"/>
              </a:ext>
            </a:extLst>
          </p:cNvPr>
          <p:cNvSpPr>
            <a:spLocks/>
          </p:cNvSpPr>
          <p:nvPr/>
        </p:nvSpPr>
        <p:spPr bwMode="auto">
          <a:xfrm>
            <a:off x="3022534" y="3582310"/>
            <a:ext cx="85825" cy="97978"/>
          </a:xfrm>
          <a:custGeom>
            <a:avLst/>
            <a:gdLst>
              <a:gd name="T0" fmla="*/ 48 w 64"/>
              <a:gd name="T1" fmla="*/ 0 h 92"/>
              <a:gd name="T2" fmla="*/ 46 w 64"/>
              <a:gd name="T3" fmla="*/ 0 h 92"/>
              <a:gd name="T4" fmla="*/ 17 w 64"/>
              <a:gd name="T5" fmla="*/ 0 h 92"/>
              <a:gd name="T6" fmla="*/ 16 w 64"/>
              <a:gd name="T7" fmla="*/ 0 h 92"/>
              <a:gd name="T8" fmla="*/ 0 w 64"/>
              <a:gd name="T9" fmla="*/ 18 h 92"/>
              <a:gd name="T10" fmla="*/ 0 w 64"/>
              <a:gd name="T11" fmla="*/ 52 h 92"/>
              <a:gd name="T12" fmla="*/ 12 w 64"/>
              <a:gd name="T13" fmla="*/ 52 h 92"/>
              <a:gd name="T14" fmla="*/ 12 w 64"/>
              <a:gd name="T15" fmla="*/ 18 h 92"/>
              <a:gd name="T16" fmla="*/ 16 w 64"/>
              <a:gd name="T17" fmla="*/ 13 h 92"/>
              <a:gd name="T18" fmla="*/ 16 w 64"/>
              <a:gd name="T19" fmla="*/ 57 h 92"/>
              <a:gd name="T20" fmla="*/ 16 w 64"/>
              <a:gd name="T21" fmla="*/ 57 h 92"/>
              <a:gd name="T22" fmla="*/ 16 w 64"/>
              <a:gd name="T23" fmla="*/ 92 h 92"/>
              <a:gd name="T24" fmla="*/ 28 w 64"/>
              <a:gd name="T25" fmla="*/ 92 h 92"/>
              <a:gd name="T26" fmla="*/ 28 w 64"/>
              <a:gd name="T27" fmla="*/ 52 h 92"/>
              <a:gd name="T28" fmla="*/ 40 w 64"/>
              <a:gd name="T29" fmla="*/ 52 h 92"/>
              <a:gd name="T30" fmla="*/ 40 w 64"/>
              <a:gd name="T31" fmla="*/ 92 h 92"/>
              <a:gd name="T32" fmla="*/ 48 w 64"/>
              <a:gd name="T33" fmla="*/ 92 h 92"/>
              <a:gd name="T34" fmla="*/ 48 w 64"/>
              <a:gd name="T35" fmla="*/ 68 h 92"/>
              <a:gd name="T36" fmla="*/ 48 w 64"/>
              <a:gd name="T37" fmla="*/ 68 h 92"/>
              <a:gd name="T38" fmla="*/ 48 w 64"/>
              <a:gd name="T39" fmla="*/ 13 h 92"/>
              <a:gd name="T40" fmla="*/ 52 w 64"/>
              <a:gd name="T41" fmla="*/ 18 h 92"/>
              <a:gd name="T42" fmla="*/ 52 w 64"/>
              <a:gd name="T43" fmla="*/ 52 h 92"/>
              <a:gd name="T44" fmla="*/ 64 w 64"/>
              <a:gd name="T45" fmla="*/ 52 h 92"/>
              <a:gd name="T46" fmla="*/ 64 w 64"/>
              <a:gd name="T47" fmla="*/ 18 h 92"/>
              <a:gd name="T48" fmla="*/ 48 w 64"/>
              <a:gd name="T4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92">
                <a:moveTo>
                  <a:pt x="48" y="0"/>
                </a:moveTo>
                <a:cubicBezTo>
                  <a:pt x="47" y="0"/>
                  <a:pt x="46" y="0"/>
                  <a:pt x="46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8" y="0"/>
                  <a:pt x="0" y="9"/>
                  <a:pt x="0" y="18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8"/>
                  <a:pt x="12" y="18"/>
                  <a:pt x="12" y="18"/>
                </a:cubicBezTo>
                <a:cubicBezTo>
                  <a:pt x="12" y="16"/>
                  <a:pt x="12" y="14"/>
                  <a:pt x="16" y="13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92"/>
                  <a:pt x="16" y="92"/>
                  <a:pt x="16" y="92"/>
                </a:cubicBezTo>
                <a:cubicBezTo>
                  <a:pt x="28" y="92"/>
                  <a:pt x="28" y="92"/>
                  <a:pt x="28" y="92"/>
                </a:cubicBezTo>
                <a:cubicBezTo>
                  <a:pt x="28" y="52"/>
                  <a:pt x="28" y="52"/>
                  <a:pt x="28" y="52"/>
                </a:cubicBezTo>
                <a:cubicBezTo>
                  <a:pt x="40" y="52"/>
                  <a:pt x="40" y="52"/>
                  <a:pt x="40" y="52"/>
                </a:cubicBezTo>
                <a:cubicBezTo>
                  <a:pt x="40" y="92"/>
                  <a:pt x="40" y="92"/>
                  <a:pt x="40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13"/>
                  <a:pt x="48" y="13"/>
                  <a:pt x="48" y="13"/>
                </a:cubicBezTo>
                <a:cubicBezTo>
                  <a:pt x="52" y="14"/>
                  <a:pt x="52" y="16"/>
                  <a:pt x="52" y="18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9"/>
                  <a:pt x="58" y="0"/>
                  <a:pt x="48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412" name="Oval 59">
            <a:extLst>
              <a:ext uri="{FF2B5EF4-FFF2-40B4-BE49-F238E27FC236}">
                <a16:creationId xmlns="" xmlns:a16="http://schemas.microsoft.com/office/drawing/2014/main" id="{A3741283-C296-4C66-8E6A-DE513FCC29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160" y="3720575"/>
            <a:ext cx="41489" cy="331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413" name="Freeform 60">
            <a:extLst>
              <a:ext uri="{FF2B5EF4-FFF2-40B4-BE49-F238E27FC236}">
                <a16:creationId xmlns="" xmlns:a16="http://schemas.microsoft.com/office/drawing/2014/main" id="{53A557C7-6AFB-4A5D-AD19-8FB185C58BD8}"/>
              </a:ext>
            </a:extLst>
          </p:cNvPr>
          <p:cNvSpPr>
            <a:spLocks/>
          </p:cNvSpPr>
          <p:nvPr/>
        </p:nvSpPr>
        <p:spPr bwMode="auto">
          <a:xfrm>
            <a:off x="3022534" y="3756993"/>
            <a:ext cx="85825" cy="93788"/>
          </a:xfrm>
          <a:custGeom>
            <a:avLst/>
            <a:gdLst>
              <a:gd name="T0" fmla="*/ 48 w 64"/>
              <a:gd name="T1" fmla="*/ 0 h 88"/>
              <a:gd name="T2" fmla="*/ 46 w 64"/>
              <a:gd name="T3" fmla="*/ 0 h 88"/>
              <a:gd name="T4" fmla="*/ 17 w 64"/>
              <a:gd name="T5" fmla="*/ 0 h 88"/>
              <a:gd name="T6" fmla="*/ 16 w 64"/>
              <a:gd name="T7" fmla="*/ 0 h 88"/>
              <a:gd name="T8" fmla="*/ 0 w 64"/>
              <a:gd name="T9" fmla="*/ 17 h 88"/>
              <a:gd name="T10" fmla="*/ 0 w 64"/>
              <a:gd name="T11" fmla="*/ 52 h 88"/>
              <a:gd name="T12" fmla="*/ 12 w 64"/>
              <a:gd name="T13" fmla="*/ 52 h 88"/>
              <a:gd name="T14" fmla="*/ 12 w 64"/>
              <a:gd name="T15" fmla="*/ 17 h 88"/>
              <a:gd name="T16" fmla="*/ 16 w 64"/>
              <a:gd name="T17" fmla="*/ 12 h 88"/>
              <a:gd name="T18" fmla="*/ 16 w 64"/>
              <a:gd name="T19" fmla="*/ 56 h 88"/>
              <a:gd name="T20" fmla="*/ 16 w 64"/>
              <a:gd name="T21" fmla="*/ 56 h 88"/>
              <a:gd name="T22" fmla="*/ 16 w 64"/>
              <a:gd name="T23" fmla="*/ 88 h 88"/>
              <a:gd name="T24" fmla="*/ 28 w 64"/>
              <a:gd name="T25" fmla="*/ 88 h 88"/>
              <a:gd name="T26" fmla="*/ 28 w 64"/>
              <a:gd name="T27" fmla="*/ 52 h 88"/>
              <a:gd name="T28" fmla="*/ 40 w 64"/>
              <a:gd name="T29" fmla="*/ 52 h 88"/>
              <a:gd name="T30" fmla="*/ 40 w 64"/>
              <a:gd name="T31" fmla="*/ 88 h 88"/>
              <a:gd name="T32" fmla="*/ 48 w 64"/>
              <a:gd name="T33" fmla="*/ 88 h 88"/>
              <a:gd name="T34" fmla="*/ 48 w 64"/>
              <a:gd name="T35" fmla="*/ 67 h 88"/>
              <a:gd name="T36" fmla="*/ 48 w 64"/>
              <a:gd name="T37" fmla="*/ 67 h 88"/>
              <a:gd name="T38" fmla="*/ 48 w 64"/>
              <a:gd name="T39" fmla="*/ 12 h 88"/>
              <a:gd name="T40" fmla="*/ 52 w 64"/>
              <a:gd name="T41" fmla="*/ 17 h 88"/>
              <a:gd name="T42" fmla="*/ 52 w 64"/>
              <a:gd name="T43" fmla="*/ 52 h 88"/>
              <a:gd name="T44" fmla="*/ 64 w 64"/>
              <a:gd name="T45" fmla="*/ 52 h 88"/>
              <a:gd name="T46" fmla="*/ 64 w 64"/>
              <a:gd name="T47" fmla="*/ 17 h 88"/>
              <a:gd name="T48" fmla="*/ 48 w 64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88">
                <a:moveTo>
                  <a:pt x="48" y="0"/>
                </a:moveTo>
                <a:cubicBezTo>
                  <a:pt x="47" y="0"/>
                  <a:pt x="46" y="0"/>
                  <a:pt x="46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8" y="0"/>
                  <a:pt x="0" y="8"/>
                  <a:pt x="0" y="17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7"/>
                  <a:pt x="12" y="17"/>
                  <a:pt x="12" y="17"/>
                </a:cubicBezTo>
                <a:cubicBezTo>
                  <a:pt x="12" y="14"/>
                  <a:pt x="12" y="12"/>
                  <a:pt x="16" y="12"/>
                </a:cubicBezTo>
                <a:cubicBezTo>
                  <a:pt x="16" y="56"/>
                  <a:pt x="16" y="56"/>
                  <a:pt x="16" y="56"/>
                </a:cubicBezTo>
                <a:cubicBezTo>
                  <a:pt x="16" y="56"/>
                  <a:pt x="16" y="56"/>
                  <a:pt x="16" y="56"/>
                </a:cubicBezTo>
                <a:cubicBezTo>
                  <a:pt x="16" y="88"/>
                  <a:pt x="16" y="88"/>
                  <a:pt x="16" y="88"/>
                </a:cubicBezTo>
                <a:cubicBezTo>
                  <a:pt x="28" y="88"/>
                  <a:pt x="28" y="88"/>
                  <a:pt x="28" y="88"/>
                </a:cubicBezTo>
                <a:cubicBezTo>
                  <a:pt x="28" y="52"/>
                  <a:pt x="28" y="52"/>
                  <a:pt x="28" y="52"/>
                </a:cubicBezTo>
                <a:cubicBezTo>
                  <a:pt x="40" y="52"/>
                  <a:pt x="40" y="52"/>
                  <a:pt x="40" y="52"/>
                </a:cubicBezTo>
                <a:cubicBezTo>
                  <a:pt x="40" y="88"/>
                  <a:pt x="40" y="88"/>
                  <a:pt x="40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12"/>
                  <a:pt x="48" y="12"/>
                  <a:pt x="48" y="12"/>
                </a:cubicBezTo>
                <a:cubicBezTo>
                  <a:pt x="52" y="12"/>
                  <a:pt x="52" y="14"/>
                  <a:pt x="52" y="17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7"/>
                  <a:pt x="64" y="17"/>
                  <a:pt x="64" y="17"/>
                </a:cubicBezTo>
                <a:cubicBezTo>
                  <a:pt x="64" y="8"/>
                  <a:pt x="58" y="0"/>
                  <a:pt x="48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414" name="Oval 61">
            <a:extLst>
              <a:ext uri="{FF2B5EF4-FFF2-40B4-BE49-F238E27FC236}">
                <a16:creationId xmlns="" xmlns:a16="http://schemas.microsoft.com/office/drawing/2014/main" id="{498F8F38-2395-43AF-82D4-53F9FECAC1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160" y="3894291"/>
            <a:ext cx="41489" cy="3190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415" name="Freeform 62">
            <a:extLst>
              <a:ext uri="{FF2B5EF4-FFF2-40B4-BE49-F238E27FC236}">
                <a16:creationId xmlns="" xmlns:a16="http://schemas.microsoft.com/office/drawing/2014/main" id="{60B61906-863A-49B6-8E62-FB4D9F30C7EC}"/>
              </a:ext>
            </a:extLst>
          </p:cNvPr>
          <p:cNvSpPr>
            <a:spLocks/>
          </p:cNvSpPr>
          <p:nvPr/>
        </p:nvSpPr>
        <p:spPr bwMode="auto">
          <a:xfrm>
            <a:off x="3022534" y="3931677"/>
            <a:ext cx="85825" cy="93788"/>
          </a:xfrm>
          <a:custGeom>
            <a:avLst/>
            <a:gdLst>
              <a:gd name="T0" fmla="*/ 48 w 64"/>
              <a:gd name="T1" fmla="*/ 0 h 88"/>
              <a:gd name="T2" fmla="*/ 46 w 64"/>
              <a:gd name="T3" fmla="*/ 0 h 88"/>
              <a:gd name="T4" fmla="*/ 17 w 64"/>
              <a:gd name="T5" fmla="*/ 0 h 88"/>
              <a:gd name="T6" fmla="*/ 16 w 64"/>
              <a:gd name="T7" fmla="*/ 0 h 88"/>
              <a:gd name="T8" fmla="*/ 0 w 64"/>
              <a:gd name="T9" fmla="*/ 16 h 88"/>
              <a:gd name="T10" fmla="*/ 0 w 64"/>
              <a:gd name="T11" fmla="*/ 52 h 88"/>
              <a:gd name="T12" fmla="*/ 12 w 64"/>
              <a:gd name="T13" fmla="*/ 52 h 88"/>
              <a:gd name="T14" fmla="*/ 12 w 64"/>
              <a:gd name="T15" fmla="*/ 16 h 88"/>
              <a:gd name="T16" fmla="*/ 16 w 64"/>
              <a:gd name="T17" fmla="*/ 11 h 88"/>
              <a:gd name="T18" fmla="*/ 16 w 64"/>
              <a:gd name="T19" fmla="*/ 55 h 88"/>
              <a:gd name="T20" fmla="*/ 16 w 64"/>
              <a:gd name="T21" fmla="*/ 55 h 88"/>
              <a:gd name="T22" fmla="*/ 16 w 64"/>
              <a:gd name="T23" fmla="*/ 88 h 88"/>
              <a:gd name="T24" fmla="*/ 28 w 64"/>
              <a:gd name="T25" fmla="*/ 88 h 88"/>
              <a:gd name="T26" fmla="*/ 28 w 64"/>
              <a:gd name="T27" fmla="*/ 52 h 88"/>
              <a:gd name="T28" fmla="*/ 40 w 64"/>
              <a:gd name="T29" fmla="*/ 52 h 88"/>
              <a:gd name="T30" fmla="*/ 40 w 64"/>
              <a:gd name="T31" fmla="*/ 88 h 88"/>
              <a:gd name="T32" fmla="*/ 48 w 64"/>
              <a:gd name="T33" fmla="*/ 88 h 88"/>
              <a:gd name="T34" fmla="*/ 48 w 64"/>
              <a:gd name="T35" fmla="*/ 66 h 88"/>
              <a:gd name="T36" fmla="*/ 48 w 64"/>
              <a:gd name="T37" fmla="*/ 66 h 88"/>
              <a:gd name="T38" fmla="*/ 48 w 64"/>
              <a:gd name="T39" fmla="*/ 11 h 88"/>
              <a:gd name="T40" fmla="*/ 52 w 64"/>
              <a:gd name="T41" fmla="*/ 16 h 88"/>
              <a:gd name="T42" fmla="*/ 52 w 64"/>
              <a:gd name="T43" fmla="*/ 52 h 88"/>
              <a:gd name="T44" fmla="*/ 64 w 64"/>
              <a:gd name="T45" fmla="*/ 52 h 88"/>
              <a:gd name="T46" fmla="*/ 64 w 64"/>
              <a:gd name="T47" fmla="*/ 16 h 88"/>
              <a:gd name="T48" fmla="*/ 48 w 64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88">
                <a:moveTo>
                  <a:pt x="48" y="0"/>
                </a:moveTo>
                <a:cubicBezTo>
                  <a:pt x="47" y="0"/>
                  <a:pt x="46" y="0"/>
                  <a:pt x="46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8" y="0"/>
                  <a:pt x="0" y="7"/>
                  <a:pt x="0" y="16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6"/>
                  <a:pt x="12" y="16"/>
                  <a:pt x="12" y="16"/>
                </a:cubicBezTo>
                <a:cubicBezTo>
                  <a:pt x="12" y="13"/>
                  <a:pt x="12" y="11"/>
                  <a:pt x="16" y="11"/>
                </a:cubicBezTo>
                <a:cubicBezTo>
                  <a:pt x="16" y="55"/>
                  <a:pt x="16" y="55"/>
                  <a:pt x="16" y="55"/>
                </a:cubicBezTo>
                <a:cubicBezTo>
                  <a:pt x="16" y="55"/>
                  <a:pt x="16" y="55"/>
                  <a:pt x="16" y="55"/>
                </a:cubicBezTo>
                <a:cubicBezTo>
                  <a:pt x="16" y="88"/>
                  <a:pt x="16" y="88"/>
                  <a:pt x="16" y="88"/>
                </a:cubicBezTo>
                <a:cubicBezTo>
                  <a:pt x="28" y="88"/>
                  <a:pt x="28" y="88"/>
                  <a:pt x="28" y="88"/>
                </a:cubicBezTo>
                <a:cubicBezTo>
                  <a:pt x="28" y="52"/>
                  <a:pt x="28" y="52"/>
                  <a:pt x="28" y="52"/>
                </a:cubicBezTo>
                <a:cubicBezTo>
                  <a:pt x="40" y="52"/>
                  <a:pt x="40" y="52"/>
                  <a:pt x="40" y="52"/>
                </a:cubicBezTo>
                <a:cubicBezTo>
                  <a:pt x="40" y="88"/>
                  <a:pt x="40" y="88"/>
                  <a:pt x="40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11"/>
                  <a:pt x="48" y="11"/>
                  <a:pt x="48" y="11"/>
                </a:cubicBezTo>
                <a:cubicBezTo>
                  <a:pt x="52" y="11"/>
                  <a:pt x="52" y="13"/>
                  <a:pt x="52" y="16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6"/>
                  <a:pt x="64" y="16"/>
                  <a:pt x="64" y="16"/>
                </a:cubicBezTo>
                <a:cubicBezTo>
                  <a:pt x="64" y="7"/>
                  <a:pt x="58" y="0"/>
                  <a:pt x="48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400" name="Oval 67">
            <a:extLst>
              <a:ext uri="{FF2B5EF4-FFF2-40B4-BE49-F238E27FC236}">
                <a16:creationId xmlns="" xmlns:a16="http://schemas.microsoft.com/office/drawing/2014/main" id="{435A80A8-A991-4984-BF93-C54C97704C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0599" y="3547180"/>
            <a:ext cx="41895" cy="3287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401" name="Freeform 68">
            <a:extLst>
              <a:ext uri="{FF2B5EF4-FFF2-40B4-BE49-F238E27FC236}">
                <a16:creationId xmlns="" xmlns:a16="http://schemas.microsoft.com/office/drawing/2014/main" id="{95B3248A-C53F-4E7E-B38B-515CC5D140EC}"/>
              </a:ext>
            </a:extLst>
          </p:cNvPr>
          <p:cNvSpPr>
            <a:spLocks/>
          </p:cNvSpPr>
          <p:nvPr/>
        </p:nvSpPr>
        <p:spPr bwMode="auto">
          <a:xfrm>
            <a:off x="2585380" y="3582310"/>
            <a:ext cx="85824" cy="97978"/>
          </a:xfrm>
          <a:custGeom>
            <a:avLst/>
            <a:gdLst>
              <a:gd name="T0" fmla="*/ 48 w 64"/>
              <a:gd name="T1" fmla="*/ 0 h 92"/>
              <a:gd name="T2" fmla="*/ 46 w 64"/>
              <a:gd name="T3" fmla="*/ 0 h 92"/>
              <a:gd name="T4" fmla="*/ 17 w 64"/>
              <a:gd name="T5" fmla="*/ 0 h 92"/>
              <a:gd name="T6" fmla="*/ 16 w 64"/>
              <a:gd name="T7" fmla="*/ 0 h 92"/>
              <a:gd name="T8" fmla="*/ 0 w 64"/>
              <a:gd name="T9" fmla="*/ 18 h 92"/>
              <a:gd name="T10" fmla="*/ 0 w 64"/>
              <a:gd name="T11" fmla="*/ 52 h 92"/>
              <a:gd name="T12" fmla="*/ 12 w 64"/>
              <a:gd name="T13" fmla="*/ 52 h 92"/>
              <a:gd name="T14" fmla="*/ 12 w 64"/>
              <a:gd name="T15" fmla="*/ 18 h 92"/>
              <a:gd name="T16" fmla="*/ 16 w 64"/>
              <a:gd name="T17" fmla="*/ 13 h 92"/>
              <a:gd name="T18" fmla="*/ 16 w 64"/>
              <a:gd name="T19" fmla="*/ 57 h 92"/>
              <a:gd name="T20" fmla="*/ 16 w 64"/>
              <a:gd name="T21" fmla="*/ 57 h 92"/>
              <a:gd name="T22" fmla="*/ 16 w 64"/>
              <a:gd name="T23" fmla="*/ 92 h 92"/>
              <a:gd name="T24" fmla="*/ 28 w 64"/>
              <a:gd name="T25" fmla="*/ 92 h 92"/>
              <a:gd name="T26" fmla="*/ 28 w 64"/>
              <a:gd name="T27" fmla="*/ 52 h 92"/>
              <a:gd name="T28" fmla="*/ 40 w 64"/>
              <a:gd name="T29" fmla="*/ 52 h 92"/>
              <a:gd name="T30" fmla="*/ 40 w 64"/>
              <a:gd name="T31" fmla="*/ 92 h 92"/>
              <a:gd name="T32" fmla="*/ 48 w 64"/>
              <a:gd name="T33" fmla="*/ 92 h 92"/>
              <a:gd name="T34" fmla="*/ 48 w 64"/>
              <a:gd name="T35" fmla="*/ 68 h 92"/>
              <a:gd name="T36" fmla="*/ 48 w 64"/>
              <a:gd name="T37" fmla="*/ 68 h 92"/>
              <a:gd name="T38" fmla="*/ 48 w 64"/>
              <a:gd name="T39" fmla="*/ 13 h 92"/>
              <a:gd name="T40" fmla="*/ 52 w 64"/>
              <a:gd name="T41" fmla="*/ 18 h 92"/>
              <a:gd name="T42" fmla="*/ 52 w 64"/>
              <a:gd name="T43" fmla="*/ 52 h 92"/>
              <a:gd name="T44" fmla="*/ 64 w 64"/>
              <a:gd name="T45" fmla="*/ 52 h 92"/>
              <a:gd name="T46" fmla="*/ 64 w 64"/>
              <a:gd name="T47" fmla="*/ 18 h 92"/>
              <a:gd name="T48" fmla="*/ 48 w 64"/>
              <a:gd name="T4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92">
                <a:moveTo>
                  <a:pt x="48" y="0"/>
                </a:moveTo>
                <a:cubicBezTo>
                  <a:pt x="47" y="0"/>
                  <a:pt x="46" y="0"/>
                  <a:pt x="46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8" y="0"/>
                  <a:pt x="0" y="9"/>
                  <a:pt x="0" y="18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8"/>
                  <a:pt x="12" y="18"/>
                  <a:pt x="12" y="18"/>
                </a:cubicBezTo>
                <a:cubicBezTo>
                  <a:pt x="12" y="16"/>
                  <a:pt x="12" y="14"/>
                  <a:pt x="16" y="13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92"/>
                  <a:pt x="16" y="92"/>
                  <a:pt x="16" y="92"/>
                </a:cubicBezTo>
                <a:cubicBezTo>
                  <a:pt x="28" y="92"/>
                  <a:pt x="28" y="92"/>
                  <a:pt x="28" y="92"/>
                </a:cubicBezTo>
                <a:cubicBezTo>
                  <a:pt x="28" y="52"/>
                  <a:pt x="28" y="52"/>
                  <a:pt x="28" y="52"/>
                </a:cubicBezTo>
                <a:cubicBezTo>
                  <a:pt x="40" y="52"/>
                  <a:pt x="40" y="52"/>
                  <a:pt x="40" y="52"/>
                </a:cubicBezTo>
                <a:cubicBezTo>
                  <a:pt x="40" y="92"/>
                  <a:pt x="40" y="92"/>
                  <a:pt x="40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13"/>
                  <a:pt x="48" y="13"/>
                  <a:pt x="48" y="13"/>
                </a:cubicBezTo>
                <a:cubicBezTo>
                  <a:pt x="52" y="14"/>
                  <a:pt x="52" y="16"/>
                  <a:pt x="52" y="18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9"/>
                  <a:pt x="58" y="0"/>
                  <a:pt x="48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402" name="Oval 69">
            <a:extLst>
              <a:ext uri="{FF2B5EF4-FFF2-40B4-BE49-F238E27FC236}">
                <a16:creationId xmlns="" xmlns:a16="http://schemas.microsoft.com/office/drawing/2014/main" id="{E13DC5B1-A31A-4A18-88C7-E1743B39E2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0599" y="3720575"/>
            <a:ext cx="41895" cy="331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403" name="Freeform 70">
            <a:extLst>
              <a:ext uri="{FF2B5EF4-FFF2-40B4-BE49-F238E27FC236}">
                <a16:creationId xmlns="" xmlns:a16="http://schemas.microsoft.com/office/drawing/2014/main" id="{B89FFC0F-3FA6-43B5-BE38-6D7B0E375336}"/>
              </a:ext>
            </a:extLst>
          </p:cNvPr>
          <p:cNvSpPr>
            <a:spLocks/>
          </p:cNvSpPr>
          <p:nvPr/>
        </p:nvSpPr>
        <p:spPr bwMode="auto">
          <a:xfrm>
            <a:off x="2585380" y="3756993"/>
            <a:ext cx="85824" cy="93788"/>
          </a:xfrm>
          <a:custGeom>
            <a:avLst/>
            <a:gdLst>
              <a:gd name="T0" fmla="*/ 48 w 64"/>
              <a:gd name="T1" fmla="*/ 0 h 88"/>
              <a:gd name="T2" fmla="*/ 46 w 64"/>
              <a:gd name="T3" fmla="*/ 0 h 88"/>
              <a:gd name="T4" fmla="*/ 17 w 64"/>
              <a:gd name="T5" fmla="*/ 0 h 88"/>
              <a:gd name="T6" fmla="*/ 16 w 64"/>
              <a:gd name="T7" fmla="*/ 0 h 88"/>
              <a:gd name="T8" fmla="*/ 0 w 64"/>
              <a:gd name="T9" fmla="*/ 17 h 88"/>
              <a:gd name="T10" fmla="*/ 0 w 64"/>
              <a:gd name="T11" fmla="*/ 52 h 88"/>
              <a:gd name="T12" fmla="*/ 12 w 64"/>
              <a:gd name="T13" fmla="*/ 52 h 88"/>
              <a:gd name="T14" fmla="*/ 12 w 64"/>
              <a:gd name="T15" fmla="*/ 17 h 88"/>
              <a:gd name="T16" fmla="*/ 16 w 64"/>
              <a:gd name="T17" fmla="*/ 12 h 88"/>
              <a:gd name="T18" fmla="*/ 16 w 64"/>
              <a:gd name="T19" fmla="*/ 56 h 88"/>
              <a:gd name="T20" fmla="*/ 16 w 64"/>
              <a:gd name="T21" fmla="*/ 56 h 88"/>
              <a:gd name="T22" fmla="*/ 16 w 64"/>
              <a:gd name="T23" fmla="*/ 88 h 88"/>
              <a:gd name="T24" fmla="*/ 28 w 64"/>
              <a:gd name="T25" fmla="*/ 88 h 88"/>
              <a:gd name="T26" fmla="*/ 28 w 64"/>
              <a:gd name="T27" fmla="*/ 52 h 88"/>
              <a:gd name="T28" fmla="*/ 40 w 64"/>
              <a:gd name="T29" fmla="*/ 52 h 88"/>
              <a:gd name="T30" fmla="*/ 40 w 64"/>
              <a:gd name="T31" fmla="*/ 88 h 88"/>
              <a:gd name="T32" fmla="*/ 48 w 64"/>
              <a:gd name="T33" fmla="*/ 88 h 88"/>
              <a:gd name="T34" fmla="*/ 48 w 64"/>
              <a:gd name="T35" fmla="*/ 67 h 88"/>
              <a:gd name="T36" fmla="*/ 48 w 64"/>
              <a:gd name="T37" fmla="*/ 67 h 88"/>
              <a:gd name="T38" fmla="*/ 48 w 64"/>
              <a:gd name="T39" fmla="*/ 12 h 88"/>
              <a:gd name="T40" fmla="*/ 52 w 64"/>
              <a:gd name="T41" fmla="*/ 17 h 88"/>
              <a:gd name="T42" fmla="*/ 52 w 64"/>
              <a:gd name="T43" fmla="*/ 52 h 88"/>
              <a:gd name="T44" fmla="*/ 64 w 64"/>
              <a:gd name="T45" fmla="*/ 52 h 88"/>
              <a:gd name="T46" fmla="*/ 64 w 64"/>
              <a:gd name="T47" fmla="*/ 17 h 88"/>
              <a:gd name="T48" fmla="*/ 48 w 64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88">
                <a:moveTo>
                  <a:pt x="48" y="0"/>
                </a:moveTo>
                <a:cubicBezTo>
                  <a:pt x="47" y="0"/>
                  <a:pt x="46" y="0"/>
                  <a:pt x="46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8" y="0"/>
                  <a:pt x="0" y="8"/>
                  <a:pt x="0" y="17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7"/>
                  <a:pt x="12" y="17"/>
                  <a:pt x="12" y="17"/>
                </a:cubicBezTo>
                <a:cubicBezTo>
                  <a:pt x="12" y="14"/>
                  <a:pt x="12" y="12"/>
                  <a:pt x="16" y="12"/>
                </a:cubicBezTo>
                <a:cubicBezTo>
                  <a:pt x="16" y="56"/>
                  <a:pt x="16" y="56"/>
                  <a:pt x="16" y="56"/>
                </a:cubicBezTo>
                <a:cubicBezTo>
                  <a:pt x="16" y="56"/>
                  <a:pt x="16" y="56"/>
                  <a:pt x="16" y="56"/>
                </a:cubicBezTo>
                <a:cubicBezTo>
                  <a:pt x="16" y="88"/>
                  <a:pt x="16" y="88"/>
                  <a:pt x="16" y="88"/>
                </a:cubicBezTo>
                <a:cubicBezTo>
                  <a:pt x="28" y="88"/>
                  <a:pt x="28" y="88"/>
                  <a:pt x="28" y="88"/>
                </a:cubicBezTo>
                <a:cubicBezTo>
                  <a:pt x="28" y="52"/>
                  <a:pt x="28" y="52"/>
                  <a:pt x="28" y="52"/>
                </a:cubicBezTo>
                <a:cubicBezTo>
                  <a:pt x="40" y="52"/>
                  <a:pt x="40" y="52"/>
                  <a:pt x="40" y="52"/>
                </a:cubicBezTo>
                <a:cubicBezTo>
                  <a:pt x="40" y="88"/>
                  <a:pt x="40" y="88"/>
                  <a:pt x="40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12"/>
                  <a:pt x="48" y="12"/>
                  <a:pt x="48" y="12"/>
                </a:cubicBezTo>
                <a:cubicBezTo>
                  <a:pt x="52" y="12"/>
                  <a:pt x="52" y="14"/>
                  <a:pt x="52" y="17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7"/>
                  <a:pt x="64" y="17"/>
                  <a:pt x="64" y="17"/>
                </a:cubicBezTo>
                <a:cubicBezTo>
                  <a:pt x="64" y="8"/>
                  <a:pt x="58" y="0"/>
                  <a:pt x="48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404" name="Oval 71">
            <a:extLst>
              <a:ext uri="{FF2B5EF4-FFF2-40B4-BE49-F238E27FC236}">
                <a16:creationId xmlns="" xmlns:a16="http://schemas.microsoft.com/office/drawing/2014/main" id="{86B565DC-4FB7-45A2-97AF-8DB8E02EDD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0599" y="3894291"/>
            <a:ext cx="41895" cy="3190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405" name="Freeform 72">
            <a:extLst>
              <a:ext uri="{FF2B5EF4-FFF2-40B4-BE49-F238E27FC236}">
                <a16:creationId xmlns="" xmlns:a16="http://schemas.microsoft.com/office/drawing/2014/main" id="{9DF3F7CE-CED6-4B25-B9DF-174FCDB50F86}"/>
              </a:ext>
            </a:extLst>
          </p:cNvPr>
          <p:cNvSpPr>
            <a:spLocks/>
          </p:cNvSpPr>
          <p:nvPr/>
        </p:nvSpPr>
        <p:spPr bwMode="auto">
          <a:xfrm>
            <a:off x="2585380" y="3931677"/>
            <a:ext cx="85824" cy="93788"/>
          </a:xfrm>
          <a:custGeom>
            <a:avLst/>
            <a:gdLst>
              <a:gd name="T0" fmla="*/ 48 w 64"/>
              <a:gd name="T1" fmla="*/ 0 h 88"/>
              <a:gd name="T2" fmla="*/ 46 w 64"/>
              <a:gd name="T3" fmla="*/ 0 h 88"/>
              <a:gd name="T4" fmla="*/ 17 w 64"/>
              <a:gd name="T5" fmla="*/ 0 h 88"/>
              <a:gd name="T6" fmla="*/ 16 w 64"/>
              <a:gd name="T7" fmla="*/ 0 h 88"/>
              <a:gd name="T8" fmla="*/ 0 w 64"/>
              <a:gd name="T9" fmla="*/ 16 h 88"/>
              <a:gd name="T10" fmla="*/ 0 w 64"/>
              <a:gd name="T11" fmla="*/ 52 h 88"/>
              <a:gd name="T12" fmla="*/ 12 w 64"/>
              <a:gd name="T13" fmla="*/ 52 h 88"/>
              <a:gd name="T14" fmla="*/ 12 w 64"/>
              <a:gd name="T15" fmla="*/ 16 h 88"/>
              <a:gd name="T16" fmla="*/ 16 w 64"/>
              <a:gd name="T17" fmla="*/ 11 h 88"/>
              <a:gd name="T18" fmla="*/ 16 w 64"/>
              <a:gd name="T19" fmla="*/ 55 h 88"/>
              <a:gd name="T20" fmla="*/ 16 w 64"/>
              <a:gd name="T21" fmla="*/ 55 h 88"/>
              <a:gd name="T22" fmla="*/ 16 w 64"/>
              <a:gd name="T23" fmla="*/ 88 h 88"/>
              <a:gd name="T24" fmla="*/ 28 w 64"/>
              <a:gd name="T25" fmla="*/ 88 h 88"/>
              <a:gd name="T26" fmla="*/ 28 w 64"/>
              <a:gd name="T27" fmla="*/ 52 h 88"/>
              <a:gd name="T28" fmla="*/ 40 w 64"/>
              <a:gd name="T29" fmla="*/ 52 h 88"/>
              <a:gd name="T30" fmla="*/ 40 w 64"/>
              <a:gd name="T31" fmla="*/ 88 h 88"/>
              <a:gd name="T32" fmla="*/ 48 w 64"/>
              <a:gd name="T33" fmla="*/ 88 h 88"/>
              <a:gd name="T34" fmla="*/ 48 w 64"/>
              <a:gd name="T35" fmla="*/ 66 h 88"/>
              <a:gd name="T36" fmla="*/ 48 w 64"/>
              <a:gd name="T37" fmla="*/ 66 h 88"/>
              <a:gd name="T38" fmla="*/ 48 w 64"/>
              <a:gd name="T39" fmla="*/ 11 h 88"/>
              <a:gd name="T40" fmla="*/ 52 w 64"/>
              <a:gd name="T41" fmla="*/ 16 h 88"/>
              <a:gd name="T42" fmla="*/ 52 w 64"/>
              <a:gd name="T43" fmla="*/ 52 h 88"/>
              <a:gd name="T44" fmla="*/ 64 w 64"/>
              <a:gd name="T45" fmla="*/ 52 h 88"/>
              <a:gd name="T46" fmla="*/ 64 w 64"/>
              <a:gd name="T47" fmla="*/ 16 h 88"/>
              <a:gd name="T48" fmla="*/ 48 w 64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88">
                <a:moveTo>
                  <a:pt x="48" y="0"/>
                </a:moveTo>
                <a:cubicBezTo>
                  <a:pt x="47" y="0"/>
                  <a:pt x="46" y="0"/>
                  <a:pt x="46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8" y="0"/>
                  <a:pt x="0" y="7"/>
                  <a:pt x="0" y="16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6"/>
                  <a:pt x="12" y="16"/>
                  <a:pt x="12" y="16"/>
                </a:cubicBezTo>
                <a:cubicBezTo>
                  <a:pt x="12" y="13"/>
                  <a:pt x="12" y="11"/>
                  <a:pt x="16" y="11"/>
                </a:cubicBezTo>
                <a:cubicBezTo>
                  <a:pt x="16" y="55"/>
                  <a:pt x="16" y="55"/>
                  <a:pt x="16" y="55"/>
                </a:cubicBezTo>
                <a:cubicBezTo>
                  <a:pt x="16" y="55"/>
                  <a:pt x="16" y="55"/>
                  <a:pt x="16" y="55"/>
                </a:cubicBezTo>
                <a:cubicBezTo>
                  <a:pt x="16" y="88"/>
                  <a:pt x="16" y="88"/>
                  <a:pt x="16" y="88"/>
                </a:cubicBezTo>
                <a:cubicBezTo>
                  <a:pt x="28" y="88"/>
                  <a:pt x="28" y="88"/>
                  <a:pt x="28" y="88"/>
                </a:cubicBezTo>
                <a:cubicBezTo>
                  <a:pt x="28" y="52"/>
                  <a:pt x="28" y="52"/>
                  <a:pt x="28" y="52"/>
                </a:cubicBezTo>
                <a:cubicBezTo>
                  <a:pt x="40" y="52"/>
                  <a:pt x="40" y="52"/>
                  <a:pt x="40" y="52"/>
                </a:cubicBezTo>
                <a:cubicBezTo>
                  <a:pt x="40" y="88"/>
                  <a:pt x="40" y="88"/>
                  <a:pt x="40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11"/>
                  <a:pt x="48" y="11"/>
                  <a:pt x="48" y="11"/>
                </a:cubicBezTo>
                <a:cubicBezTo>
                  <a:pt x="52" y="11"/>
                  <a:pt x="52" y="13"/>
                  <a:pt x="52" y="16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6"/>
                  <a:pt x="64" y="16"/>
                  <a:pt x="64" y="16"/>
                </a:cubicBezTo>
                <a:cubicBezTo>
                  <a:pt x="64" y="7"/>
                  <a:pt x="58" y="0"/>
                  <a:pt x="48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92" name="Oval 77">
            <a:extLst>
              <a:ext uri="{FF2B5EF4-FFF2-40B4-BE49-F238E27FC236}">
                <a16:creationId xmlns="" xmlns:a16="http://schemas.microsoft.com/office/drawing/2014/main" id="{098393DA-884E-4144-99EC-508C0832C4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51855" y="3637745"/>
            <a:ext cx="41489" cy="3287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93" name="Freeform 78">
            <a:extLst>
              <a:ext uri="{FF2B5EF4-FFF2-40B4-BE49-F238E27FC236}">
                <a16:creationId xmlns="" xmlns:a16="http://schemas.microsoft.com/office/drawing/2014/main" id="{036F52B9-1293-4713-B7F3-FC1945D34669}"/>
              </a:ext>
            </a:extLst>
          </p:cNvPr>
          <p:cNvSpPr>
            <a:spLocks/>
          </p:cNvSpPr>
          <p:nvPr/>
        </p:nvSpPr>
        <p:spPr bwMode="auto">
          <a:xfrm>
            <a:off x="3129077" y="3676098"/>
            <a:ext cx="80537" cy="93465"/>
          </a:xfrm>
          <a:custGeom>
            <a:avLst/>
            <a:gdLst>
              <a:gd name="T0" fmla="*/ 46 w 60"/>
              <a:gd name="T1" fmla="*/ 0 h 88"/>
              <a:gd name="T2" fmla="*/ 44 w 60"/>
              <a:gd name="T3" fmla="*/ 0 h 88"/>
              <a:gd name="T4" fmla="*/ 15 w 60"/>
              <a:gd name="T5" fmla="*/ 0 h 88"/>
              <a:gd name="T6" fmla="*/ 14 w 60"/>
              <a:gd name="T7" fmla="*/ 0 h 88"/>
              <a:gd name="T8" fmla="*/ 0 w 60"/>
              <a:gd name="T9" fmla="*/ 15 h 88"/>
              <a:gd name="T10" fmla="*/ 0 w 60"/>
              <a:gd name="T11" fmla="*/ 52 h 88"/>
              <a:gd name="T12" fmla="*/ 8 w 60"/>
              <a:gd name="T13" fmla="*/ 52 h 88"/>
              <a:gd name="T14" fmla="*/ 8 w 60"/>
              <a:gd name="T15" fmla="*/ 15 h 88"/>
              <a:gd name="T16" fmla="*/ 12 w 60"/>
              <a:gd name="T17" fmla="*/ 10 h 88"/>
              <a:gd name="T18" fmla="*/ 12 w 60"/>
              <a:gd name="T19" fmla="*/ 54 h 88"/>
              <a:gd name="T20" fmla="*/ 12 w 60"/>
              <a:gd name="T21" fmla="*/ 54 h 88"/>
              <a:gd name="T22" fmla="*/ 12 w 60"/>
              <a:gd name="T23" fmla="*/ 88 h 88"/>
              <a:gd name="T24" fmla="*/ 24 w 60"/>
              <a:gd name="T25" fmla="*/ 88 h 88"/>
              <a:gd name="T26" fmla="*/ 24 w 60"/>
              <a:gd name="T27" fmla="*/ 52 h 88"/>
              <a:gd name="T28" fmla="*/ 36 w 60"/>
              <a:gd name="T29" fmla="*/ 52 h 88"/>
              <a:gd name="T30" fmla="*/ 36 w 60"/>
              <a:gd name="T31" fmla="*/ 88 h 88"/>
              <a:gd name="T32" fmla="*/ 48 w 60"/>
              <a:gd name="T33" fmla="*/ 88 h 88"/>
              <a:gd name="T34" fmla="*/ 48 w 60"/>
              <a:gd name="T35" fmla="*/ 65 h 88"/>
              <a:gd name="T36" fmla="*/ 48 w 60"/>
              <a:gd name="T37" fmla="*/ 65 h 88"/>
              <a:gd name="T38" fmla="*/ 48 w 60"/>
              <a:gd name="T39" fmla="*/ 10 h 88"/>
              <a:gd name="T40" fmla="*/ 52 w 60"/>
              <a:gd name="T41" fmla="*/ 15 h 88"/>
              <a:gd name="T42" fmla="*/ 52 w 60"/>
              <a:gd name="T43" fmla="*/ 52 h 88"/>
              <a:gd name="T44" fmla="*/ 60 w 60"/>
              <a:gd name="T45" fmla="*/ 52 h 88"/>
              <a:gd name="T46" fmla="*/ 60 w 60"/>
              <a:gd name="T47" fmla="*/ 15 h 88"/>
              <a:gd name="T48" fmla="*/ 46 w 60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88">
                <a:moveTo>
                  <a:pt x="46" y="0"/>
                </a:moveTo>
                <a:cubicBezTo>
                  <a:pt x="45" y="0"/>
                  <a:pt x="44" y="0"/>
                  <a:pt x="44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6" y="0"/>
                  <a:pt x="0" y="6"/>
                  <a:pt x="0" y="15"/>
                </a:cubicBezTo>
                <a:cubicBezTo>
                  <a:pt x="0" y="52"/>
                  <a:pt x="0" y="52"/>
                  <a:pt x="0" y="52"/>
                </a:cubicBezTo>
                <a:cubicBezTo>
                  <a:pt x="8" y="52"/>
                  <a:pt x="8" y="52"/>
                  <a:pt x="8" y="52"/>
                </a:cubicBezTo>
                <a:cubicBezTo>
                  <a:pt x="8" y="15"/>
                  <a:pt x="8" y="15"/>
                  <a:pt x="8" y="15"/>
                </a:cubicBezTo>
                <a:cubicBezTo>
                  <a:pt x="8" y="13"/>
                  <a:pt x="12" y="11"/>
                  <a:pt x="12" y="10"/>
                </a:cubicBezTo>
                <a:cubicBezTo>
                  <a:pt x="12" y="54"/>
                  <a:pt x="12" y="54"/>
                  <a:pt x="12" y="54"/>
                </a:cubicBezTo>
                <a:cubicBezTo>
                  <a:pt x="12" y="54"/>
                  <a:pt x="12" y="54"/>
                  <a:pt x="12" y="54"/>
                </a:cubicBezTo>
                <a:cubicBezTo>
                  <a:pt x="12" y="88"/>
                  <a:pt x="12" y="88"/>
                  <a:pt x="12" y="88"/>
                </a:cubicBezTo>
                <a:cubicBezTo>
                  <a:pt x="24" y="88"/>
                  <a:pt x="24" y="88"/>
                  <a:pt x="24" y="88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10"/>
                  <a:pt x="48" y="10"/>
                  <a:pt x="48" y="10"/>
                </a:cubicBezTo>
                <a:cubicBezTo>
                  <a:pt x="48" y="11"/>
                  <a:pt x="52" y="13"/>
                  <a:pt x="52" y="15"/>
                </a:cubicBezTo>
                <a:cubicBezTo>
                  <a:pt x="52" y="52"/>
                  <a:pt x="52" y="52"/>
                  <a:pt x="52" y="52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15"/>
                  <a:pt x="60" y="15"/>
                  <a:pt x="60" y="15"/>
                </a:cubicBezTo>
                <a:cubicBezTo>
                  <a:pt x="60" y="6"/>
                  <a:pt x="55" y="0"/>
                  <a:pt x="46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94" name="Oval 79">
            <a:extLst>
              <a:ext uri="{FF2B5EF4-FFF2-40B4-BE49-F238E27FC236}">
                <a16:creationId xmlns="" xmlns:a16="http://schemas.microsoft.com/office/drawing/2014/main" id="{1A7884F0-FB59-42D9-B38D-C5EC96A6D1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51855" y="3811139"/>
            <a:ext cx="41489" cy="331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95" name="Freeform 80">
            <a:extLst>
              <a:ext uri="{FF2B5EF4-FFF2-40B4-BE49-F238E27FC236}">
                <a16:creationId xmlns="" xmlns:a16="http://schemas.microsoft.com/office/drawing/2014/main" id="{72118370-D7A5-40BD-AC8B-86B8A7566063}"/>
              </a:ext>
            </a:extLst>
          </p:cNvPr>
          <p:cNvSpPr>
            <a:spLocks/>
          </p:cNvSpPr>
          <p:nvPr/>
        </p:nvSpPr>
        <p:spPr bwMode="auto">
          <a:xfrm>
            <a:off x="3129077" y="3846269"/>
            <a:ext cx="80537" cy="97978"/>
          </a:xfrm>
          <a:custGeom>
            <a:avLst/>
            <a:gdLst>
              <a:gd name="T0" fmla="*/ 46 w 60"/>
              <a:gd name="T1" fmla="*/ 0 h 92"/>
              <a:gd name="T2" fmla="*/ 44 w 60"/>
              <a:gd name="T3" fmla="*/ 0 h 92"/>
              <a:gd name="T4" fmla="*/ 15 w 60"/>
              <a:gd name="T5" fmla="*/ 0 h 92"/>
              <a:gd name="T6" fmla="*/ 14 w 60"/>
              <a:gd name="T7" fmla="*/ 0 h 92"/>
              <a:gd name="T8" fmla="*/ 0 w 60"/>
              <a:gd name="T9" fmla="*/ 18 h 92"/>
              <a:gd name="T10" fmla="*/ 0 w 60"/>
              <a:gd name="T11" fmla="*/ 52 h 92"/>
              <a:gd name="T12" fmla="*/ 8 w 60"/>
              <a:gd name="T13" fmla="*/ 52 h 92"/>
              <a:gd name="T14" fmla="*/ 8 w 60"/>
              <a:gd name="T15" fmla="*/ 18 h 92"/>
              <a:gd name="T16" fmla="*/ 12 w 60"/>
              <a:gd name="T17" fmla="*/ 13 h 92"/>
              <a:gd name="T18" fmla="*/ 12 w 60"/>
              <a:gd name="T19" fmla="*/ 57 h 92"/>
              <a:gd name="T20" fmla="*/ 12 w 60"/>
              <a:gd name="T21" fmla="*/ 57 h 92"/>
              <a:gd name="T22" fmla="*/ 12 w 60"/>
              <a:gd name="T23" fmla="*/ 92 h 92"/>
              <a:gd name="T24" fmla="*/ 24 w 60"/>
              <a:gd name="T25" fmla="*/ 92 h 92"/>
              <a:gd name="T26" fmla="*/ 24 w 60"/>
              <a:gd name="T27" fmla="*/ 52 h 92"/>
              <a:gd name="T28" fmla="*/ 36 w 60"/>
              <a:gd name="T29" fmla="*/ 52 h 92"/>
              <a:gd name="T30" fmla="*/ 36 w 60"/>
              <a:gd name="T31" fmla="*/ 92 h 92"/>
              <a:gd name="T32" fmla="*/ 48 w 60"/>
              <a:gd name="T33" fmla="*/ 92 h 92"/>
              <a:gd name="T34" fmla="*/ 48 w 60"/>
              <a:gd name="T35" fmla="*/ 68 h 92"/>
              <a:gd name="T36" fmla="*/ 48 w 60"/>
              <a:gd name="T37" fmla="*/ 68 h 92"/>
              <a:gd name="T38" fmla="*/ 48 w 60"/>
              <a:gd name="T39" fmla="*/ 13 h 92"/>
              <a:gd name="T40" fmla="*/ 52 w 60"/>
              <a:gd name="T41" fmla="*/ 18 h 92"/>
              <a:gd name="T42" fmla="*/ 52 w 60"/>
              <a:gd name="T43" fmla="*/ 52 h 92"/>
              <a:gd name="T44" fmla="*/ 60 w 60"/>
              <a:gd name="T45" fmla="*/ 52 h 92"/>
              <a:gd name="T46" fmla="*/ 60 w 60"/>
              <a:gd name="T47" fmla="*/ 18 h 92"/>
              <a:gd name="T48" fmla="*/ 46 w 60"/>
              <a:gd name="T4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92">
                <a:moveTo>
                  <a:pt x="46" y="0"/>
                </a:moveTo>
                <a:cubicBezTo>
                  <a:pt x="45" y="0"/>
                  <a:pt x="44" y="0"/>
                  <a:pt x="44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6" y="0"/>
                  <a:pt x="0" y="9"/>
                  <a:pt x="0" y="18"/>
                </a:cubicBezTo>
                <a:cubicBezTo>
                  <a:pt x="0" y="52"/>
                  <a:pt x="0" y="52"/>
                  <a:pt x="0" y="52"/>
                </a:cubicBezTo>
                <a:cubicBezTo>
                  <a:pt x="8" y="52"/>
                  <a:pt x="8" y="52"/>
                  <a:pt x="8" y="52"/>
                </a:cubicBezTo>
                <a:cubicBezTo>
                  <a:pt x="8" y="18"/>
                  <a:pt x="8" y="18"/>
                  <a:pt x="8" y="18"/>
                </a:cubicBezTo>
                <a:cubicBezTo>
                  <a:pt x="8" y="16"/>
                  <a:pt x="12" y="14"/>
                  <a:pt x="12" y="13"/>
                </a:cubicBezTo>
                <a:cubicBezTo>
                  <a:pt x="12" y="57"/>
                  <a:pt x="12" y="57"/>
                  <a:pt x="12" y="57"/>
                </a:cubicBezTo>
                <a:cubicBezTo>
                  <a:pt x="12" y="57"/>
                  <a:pt x="12" y="57"/>
                  <a:pt x="12" y="57"/>
                </a:cubicBezTo>
                <a:cubicBezTo>
                  <a:pt x="12" y="92"/>
                  <a:pt x="12" y="92"/>
                  <a:pt x="12" y="92"/>
                </a:cubicBezTo>
                <a:cubicBezTo>
                  <a:pt x="24" y="92"/>
                  <a:pt x="24" y="92"/>
                  <a:pt x="24" y="92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92"/>
                  <a:pt x="36" y="92"/>
                  <a:pt x="36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13"/>
                  <a:pt x="48" y="13"/>
                  <a:pt x="48" y="13"/>
                </a:cubicBezTo>
                <a:cubicBezTo>
                  <a:pt x="48" y="14"/>
                  <a:pt x="52" y="16"/>
                  <a:pt x="52" y="18"/>
                </a:cubicBezTo>
                <a:cubicBezTo>
                  <a:pt x="52" y="52"/>
                  <a:pt x="52" y="52"/>
                  <a:pt x="52" y="52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18"/>
                  <a:pt x="60" y="18"/>
                  <a:pt x="60" y="18"/>
                </a:cubicBezTo>
                <a:cubicBezTo>
                  <a:pt x="60" y="9"/>
                  <a:pt x="55" y="0"/>
                  <a:pt x="46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82" name="Oval 85">
            <a:extLst>
              <a:ext uri="{FF2B5EF4-FFF2-40B4-BE49-F238E27FC236}">
                <a16:creationId xmlns="" xmlns:a16="http://schemas.microsoft.com/office/drawing/2014/main" id="{1B4A4F88-B3DD-4E54-AD5D-3DB5697FBC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1245" y="3547180"/>
            <a:ext cx="40268" cy="3287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83" name="Freeform 86">
            <a:extLst>
              <a:ext uri="{FF2B5EF4-FFF2-40B4-BE49-F238E27FC236}">
                <a16:creationId xmlns="" xmlns:a16="http://schemas.microsoft.com/office/drawing/2014/main" id="{60CCD4CA-87B7-4342-B827-6326A4121B6E}"/>
              </a:ext>
            </a:extLst>
          </p:cNvPr>
          <p:cNvSpPr>
            <a:spLocks/>
          </p:cNvSpPr>
          <p:nvPr/>
        </p:nvSpPr>
        <p:spPr bwMode="auto">
          <a:xfrm>
            <a:off x="3235620" y="3582310"/>
            <a:ext cx="85825" cy="97978"/>
          </a:xfrm>
          <a:custGeom>
            <a:avLst/>
            <a:gdLst>
              <a:gd name="T0" fmla="*/ 48 w 64"/>
              <a:gd name="T1" fmla="*/ 0 h 92"/>
              <a:gd name="T2" fmla="*/ 46 w 64"/>
              <a:gd name="T3" fmla="*/ 0 h 92"/>
              <a:gd name="T4" fmla="*/ 16 w 64"/>
              <a:gd name="T5" fmla="*/ 0 h 92"/>
              <a:gd name="T6" fmla="*/ 16 w 64"/>
              <a:gd name="T7" fmla="*/ 0 h 92"/>
              <a:gd name="T8" fmla="*/ 0 w 64"/>
              <a:gd name="T9" fmla="*/ 18 h 92"/>
              <a:gd name="T10" fmla="*/ 0 w 64"/>
              <a:gd name="T11" fmla="*/ 52 h 92"/>
              <a:gd name="T12" fmla="*/ 12 w 64"/>
              <a:gd name="T13" fmla="*/ 52 h 92"/>
              <a:gd name="T14" fmla="*/ 12 w 64"/>
              <a:gd name="T15" fmla="*/ 18 h 92"/>
              <a:gd name="T16" fmla="*/ 16 w 64"/>
              <a:gd name="T17" fmla="*/ 13 h 92"/>
              <a:gd name="T18" fmla="*/ 16 w 64"/>
              <a:gd name="T19" fmla="*/ 57 h 92"/>
              <a:gd name="T20" fmla="*/ 16 w 64"/>
              <a:gd name="T21" fmla="*/ 57 h 92"/>
              <a:gd name="T22" fmla="*/ 16 w 64"/>
              <a:gd name="T23" fmla="*/ 92 h 92"/>
              <a:gd name="T24" fmla="*/ 28 w 64"/>
              <a:gd name="T25" fmla="*/ 92 h 92"/>
              <a:gd name="T26" fmla="*/ 28 w 64"/>
              <a:gd name="T27" fmla="*/ 52 h 92"/>
              <a:gd name="T28" fmla="*/ 36 w 64"/>
              <a:gd name="T29" fmla="*/ 52 h 92"/>
              <a:gd name="T30" fmla="*/ 36 w 64"/>
              <a:gd name="T31" fmla="*/ 92 h 92"/>
              <a:gd name="T32" fmla="*/ 48 w 64"/>
              <a:gd name="T33" fmla="*/ 92 h 92"/>
              <a:gd name="T34" fmla="*/ 48 w 64"/>
              <a:gd name="T35" fmla="*/ 68 h 92"/>
              <a:gd name="T36" fmla="*/ 48 w 64"/>
              <a:gd name="T37" fmla="*/ 68 h 92"/>
              <a:gd name="T38" fmla="*/ 48 w 64"/>
              <a:gd name="T39" fmla="*/ 13 h 92"/>
              <a:gd name="T40" fmla="*/ 52 w 64"/>
              <a:gd name="T41" fmla="*/ 18 h 92"/>
              <a:gd name="T42" fmla="*/ 52 w 64"/>
              <a:gd name="T43" fmla="*/ 52 h 92"/>
              <a:gd name="T44" fmla="*/ 64 w 64"/>
              <a:gd name="T45" fmla="*/ 52 h 92"/>
              <a:gd name="T46" fmla="*/ 64 w 64"/>
              <a:gd name="T47" fmla="*/ 18 h 92"/>
              <a:gd name="T48" fmla="*/ 48 w 64"/>
              <a:gd name="T4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92">
                <a:moveTo>
                  <a:pt x="48" y="0"/>
                </a:moveTo>
                <a:cubicBezTo>
                  <a:pt x="47" y="0"/>
                  <a:pt x="46" y="0"/>
                  <a:pt x="46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9"/>
                  <a:pt x="0" y="18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8"/>
                  <a:pt x="12" y="18"/>
                  <a:pt x="12" y="18"/>
                </a:cubicBezTo>
                <a:cubicBezTo>
                  <a:pt x="12" y="16"/>
                  <a:pt x="12" y="14"/>
                  <a:pt x="16" y="13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92"/>
                  <a:pt x="16" y="92"/>
                  <a:pt x="16" y="92"/>
                </a:cubicBezTo>
                <a:cubicBezTo>
                  <a:pt x="28" y="92"/>
                  <a:pt x="28" y="92"/>
                  <a:pt x="28" y="92"/>
                </a:cubicBezTo>
                <a:cubicBezTo>
                  <a:pt x="28" y="52"/>
                  <a:pt x="28" y="52"/>
                  <a:pt x="28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92"/>
                  <a:pt x="36" y="92"/>
                  <a:pt x="36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13"/>
                  <a:pt x="48" y="13"/>
                  <a:pt x="48" y="13"/>
                </a:cubicBezTo>
                <a:cubicBezTo>
                  <a:pt x="52" y="14"/>
                  <a:pt x="52" y="16"/>
                  <a:pt x="52" y="18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9"/>
                  <a:pt x="57" y="0"/>
                  <a:pt x="48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84" name="Oval 87">
            <a:extLst>
              <a:ext uri="{FF2B5EF4-FFF2-40B4-BE49-F238E27FC236}">
                <a16:creationId xmlns="" xmlns:a16="http://schemas.microsoft.com/office/drawing/2014/main" id="{FB5C32FF-7691-4DB8-88A6-5DD24281CA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1245" y="3720575"/>
            <a:ext cx="40268" cy="331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85" name="Freeform 88">
            <a:extLst>
              <a:ext uri="{FF2B5EF4-FFF2-40B4-BE49-F238E27FC236}">
                <a16:creationId xmlns="" xmlns:a16="http://schemas.microsoft.com/office/drawing/2014/main" id="{B24234DF-1491-4858-A2EB-250AAEE3C44A}"/>
              </a:ext>
            </a:extLst>
          </p:cNvPr>
          <p:cNvSpPr>
            <a:spLocks/>
          </p:cNvSpPr>
          <p:nvPr/>
        </p:nvSpPr>
        <p:spPr bwMode="auto">
          <a:xfrm>
            <a:off x="3235620" y="3756993"/>
            <a:ext cx="85825" cy="93788"/>
          </a:xfrm>
          <a:custGeom>
            <a:avLst/>
            <a:gdLst>
              <a:gd name="T0" fmla="*/ 48 w 64"/>
              <a:gd name="T1" fmla="*/ 0 h 88"/>
              <a:gd name="T2" fmla="*/ 46 w 64"/>
              <a:gd name="T3" fmla="*/ 0 h 88"/>
              <a:gd name="T4" fmla="*/ 16 w 64"/>
              <a:gd name="T5" fmla="*/ 0 h 88"/>
              <a:gd name="T6" fmla="*/ 16 w 64"/>
              <a:gd name="T7" fmla="*/ 0 h 88"/>
              <a:gd name="T8" fmla="*/ 0 w 64"/>
              <a:gd name="T9" fmla="*/ 17 h 88"/>
              <a:gd name="T10" fmla="*/ 0 w 64"/>
              <a:gd name="T11" fmla="*/ 52 h 88"/>
              <a:gd name="T12" fmla="*/ 12 w 64"/>
              <a:gd name="T13" fmla="*/ 52 h 88"/>
              <a:gd name="T14" fmla="*/ 12 w 64"/>
              <a:gd name="T15" fmla="*/ 17 h 88"/>
              <a:gd name="T16" fmla="*/ 16 w 64"/>
              <a:gd name="T17" fmla="*/ 12 h 88"/>
              <a:gd name="T18" fmla="*/ 16 w 64"/>
              <a:gd name="T19" fmla="*/ 56 h 88"/>
              <a:gd name="T20" fmla="*/ 16 w 64"/>
              <a:gd name="T21" fmla="*/ 56 h 88"/>
              <a:gd name="T22" fmla="*/ 16 w 64"/>
              <a:gd name="T23" fmla="*/ 88 h 88"/>
              <a:gd name="T24" fmla="*/ 28 w 64"/>
              <a:gd name="T25" fmla="*/ 88 h 88"/>
              <a:gd name="T26" fmla="*/ 28 w 64"/>
              <a:gd name="T27" fmla="*/ 52 h 88"/>
              <a:gd name="T28" fmla="*/ 36 w 64"/>
              <a:gd name="T29" fmla="*/ 52 h 88"/>
              <a:gd name="T30" fmla="*/ 36 w 64"/>
              <a:gd name="T31" fmla="*/ 88 h 88"/>
              <a:gd name="T32" fmla="*/ 48 w 64"/>
              <a:gd name="T33" fmla="*/ 88 h 88"/>
              <a:gd name="T34" fmla="*/ 48 w 64"/>
              <a:gd name="T35" fmla="*/ 67 h 88"/>
              <a:gd name="T36" fmla="*/ 48 w 64"/>
              <a:gd name="T37" fmla="*/ 67 h 88"/>
              <a:gd name="T38" fmla="*/ 48 w 64"/>
              <a:gd name="T39" fmla="*/ 12 h 88"/>
              <a:gd name="T40" fmla="*/ 52 w 64"/>
              <a:gd name="T41" fmla="*/ 17 h 88"/>
              <a:gd name="T42" fmla="*/ 52 w 64"/>
              <a:gd name="T43" fmla="*/ 52 h 88"/>
              <a:gd name="T44" fmla="*/ 64 w 64"/>
              <a:gd name="T45" fmla="*/ 52 h 88"/>
              <a:gd name="T46" fmla="*/ 64 w 64"/>
              <a:gd name="T47" fmla="*/ 17 h 88"/>
              <a:gd name="T48" fmla="*/ 48 w 64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88">
                <a:moveTo>
                  <a:pt x="48" y="0"/>
                </a:moveTo>
                <a:cubicBezTo>
                  <a:pt x="47" y="0"/>
                  <a:pt x="46" y="0"/>
                  <a:pt x="46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8"/>
                  <a:pt x="0" y="17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7"/>
                  <a:pt x="12" y="17"/>
                  <a:pt x="12" y="17"/>
                </a:cubicBezTo>
                <a:cubicBezTo>
                  <a:pt x="12" y="14"/>
                  <a:pt x="12" y="12"/>
                  <a:pt x="16" y="12"/>
                </a:cubicBezTo>
                <a:cubicBezTo>
                  <a:pt x="16" y="56"/>
                  <a:pt x="16" y="56"/>
                  <a:pt x="16" y="56"/>
                </a:cubicBezTo>
                <a:cubicBezTo>
                  <a:pt x="16" y="56"/>
                  <a:pt x="16" y="56"/>
                  <a:pt x="16" y="56"/>
                </a:cubicBezTo>
                <a:cubicBezTo>
                  <a:pt x="16" y="88"/>
                  <a:pt x="16" y="88"/>
                  <a:pt x="16" y="88"/>
                </a:cubicBezTo>
                <a:cubicBezTo>
                  <a:pt x="28" y="88"/>
                  <a:pt x="28" y="88"/>
                  <a:pt x="28" y="88"/>
                </a:cubicBezTo>
                <a:cubicBezTo>
                  <a:pt x="28" y="52"/>
                  <a:pt x="28" y="52"/>
                  <a:pt x="28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12"/>
                  <a:pt x="48" y="12"/>
                  <a:pt x="48" y="12"/>
                </a:cubicBezTo>
                <a:cubicBezTo>
                  <a:pt x="52" y="12"/>
                  <a:pt x="52" y="14"/>
                  <a:pt x="52" y="17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7"/>
                  <a:pt x="64" y="17"/>
                  <a:pt x="64" y="17"/>
                </a:cubicBezTo>
                <a:cubicBezTo>
                  <a:pt x="64" y="8"/>
                  <a:pt x="57" y="0"/>
                  <a:pt x="48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86" name="Oval 89">
            <a:extLst>
              <a:ext uri="{FF2B5EF4-FFF2-40B4-BE49-F238E27FC236}">
                <a16:creationId xmlns="" xmlns:a16="http://schemas.microsoft.com/office/drawing/2014/main" id="{F214DD52-0D2A-4A59-B704-084B2C9B0A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1245" y="3894291"/>
            <a:ext cx="40268" cy="3190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87" name="Freeform 90">
            <a:extLst>
              <a:ext uri="{FF2B5EF4-FFF2-40B4-BE49-F238E27FC236}">
                <a16:creationId xmlns="" xmlns:a16="http://schemas.microsoft.com/office/drawing/2014/main" id="{7FB2DCF4-0D70-499A-9F49-6FE8E4918628}"/>
              </a:ext>
            </a:extLst>
          </p:cNvPr>
          <p:cNvSpPr>
            <a:spLocks/>
          </p:cNvSpPr>
          <p:nvPr/>
        </p:nvSpPr>
        <p:spPr bwMode="auto">
          <a:xfrm>
            <a:off x="3235620" y="3931677"/>
            <a:ext cx="85825" cy="93788"/>
          </a:xfrm>
          <a:custGeom>
            <a:avLst/>
            <a:gdLst>
              <a:gd name="T0" fmla="*/ 48 w 64"/>
              <a:gd name="T1" fmla="*/ 0 h 88"/>
              <a:gd name="T2" fmla="*/ 46 w 64"/>
              <a:gd name="T3" fmla="*/ 0 h 88"/>
              <a:gd name="T4" fmla="*/ 16 w 64"/>
              <a:gd name="T5" fmla="*/ 0 h 88"/>
              <a:gd name="T6" fmla="*/ 16 w 64"/>
              <a:gd name="T7" fmla="*/ 0 h 88"/>
              <a:gd name="T8" fmla="*/ 0 w 64"/>
              <a:gd name="T9" fmla="*/ 16 h 88"/>
              <a:gd name="T10" fmla="*/ 0 w 64"/>
              <a:gd name="T11" fmla="*/ 52 h 88"/>
              <a:gd name="T12" fmla="*/ 12 w 64"/>
              <a:gd name="T13" fmla="*/ 52 h 88"/>
              <a:gd name="T14" fmla="*/ 12 w 64"/>
              <a:gd name="T15" fmla="*/ 16 h 88"/>
              <a:gd name="T16" fmla="*/ 16 w 64"/>
              <a:gd name="T17" fmla="*/ 11 h 88"/>
              <a:gd name="T18" fmla="*/ 16 w 64"/>
              <a:gd name="T19" fmla="*/ 55 h 88"/>
              <a:gd name="T20" fmla="*/ 16 w 64"/>
              <a:gd name="T21" fmla="*/ 55 h 88"/>
              <a:gd name="T22" fmla="*/ 16 w 64"/>
              <a:gd name="T23" fmla="*/ 88 h 88"/>
              <a:gd name="T24" fmla="*/ 28 w 64"/>
              <a:gd name="T25" fmla="*/ 88 h 88"/>
              <a:gd name="T26" fmla="*/ 28 w 64"/>
              <a:gd name="T27" fmla="*/ 52 h 88"/>
              <a:gd name="T28" fmla="*/ 36 w 64"/>
              <a:gd name="T29" fmla="*/ 52 h 88"/>
              <a:gd name="T30" fmla="*/ 36 w 64"/>
              <a:gd name="T31" fmla="*/ 88 h 88"/>
              <a:gd name="T32" fmla="*/ 48 w 64"/>
              <a:gd name="T33" fmla="*/ 88 h 88"/>
              <a:gd name="T34" fmla="*/ 48 w 64"/>
              <a:gd name="T35" fmla="*/ 66 h 88"/>
              <a:gd name="T36" fmla="*/ 48 w 64"/>
              <a:gd name="T37" fmla="*/ 66 h 88"/>
              <a:gd name="T38" fmla="*/ 48 w 64"/>
              <a:gd name="T39" fmla="*/ 11 h 88"/>
              <a:gd name="T40" fmla="*/ 52 w 64"/>
              <a:gd name="T41" fmla="*/ 16 h 88"/>
              <a:gd name="T42" fmla="*/ 52 w 64"/>
              <a:gd name="T43" fmla="*/ 52 h 88"/>
              <a:gd name="T44" fmla="*/ 64 w 64"/>
              <a:gd name="T45" fmla="*/ 52 h 88"/>
              <a:gd name="T46" fmla="*/ 64 w 64"/>
              <a:gd name="T47" fmla="*/ 16 h 88"/>
              <a:gd name="T48" fmla="*/ 48 w 64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88">
                <a:moveTo>
                  <a:pt x="48" y="0"/>
                </a:moveTo>
                <a:cubicBezTo>
                  <a:pt x="47" y="0"/>
                  <a:pt x="46" y="0"/>
                  <a:pt x="46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6"/>
                  <a:pt x="12" y="16"/>
                  <a:pt x="12" y="16"/>
                </a:cubicBezTo>
                <a:cubicBezTo>
                  <a:pt x="12" y="13"/>
                  <a:pt x="12" y="11"/>
                  <a:pt x="16" y="11"/>
                </a:cubicBezTo>
                <a:cubicBezTo>
                  <a:pt x="16" y="55"/>
                  <a:pt x="16" y="55"/>
                  <a:pt x="16" y="55"/>
                </a:cubicBezTo>
                <a:cubicBezTo>
                  <a:pt x="16" y="55"/>
                  <a:pt x="16" y="55"/>
                  <a:pt x="16" y="55"/>
                </a:cubicBezTo>
                <a:cubicBezTo>
                  <a:pt x="16" y="88"/>
                  <a:pt x="16" y="88"/>
                  <a:pt x="16" y="88"/>
                </a:cubicBezTo>
                <a:cubicBezTo>
                  <a:pt x="28" y="88"/>
                  <a:pt x="28" y="88"/>
                  <a:pt x="28" y="88"/>
                </a:cubicBezTo>
                <a:cubicBezTo>
                  <a:pt x="28" y="52"/>
                  <a:pt x="28" y="52"/>
                  <a:pt x="28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11"/>
                  <a:pt x="48" y="11"/>
                  <a:pt x="48" y="11"/>
                </a:cubicBezTo>
                <a:cubicBezTo>
                  <a:pt x="52" y="11"/>
                  <a:pt x="52" y="13"/>
                  <a:pt x="52" y="16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6"/>
                  <a:pt x="64" y="16"/>
                  <a:pt x="64" y="16"/>
                </a:cubicBezTo>
                <a:cubicBezTo>
                  <a:pt x="64" y="7"/>
                  <a:pt x="57" y="0"/>
                  <a:pt x="48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74" name="Oval 95">
            <a:extLst>
              <a:ext uri="{FF2B5EF4-FFF2-40B4-BE49-F238E27FC236}">
                <a16:creationId xmlns="" xmlns:a16="http://schemas.microsoft.com/office/drawing/2014/main" id="{39F8A8CE-7DDE-4BD4-8219-294339A400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4941" y="3637745"/>
            <a:ext cx="40268" cy="3287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75" name="Freeform 96">
            <a:extLst>
              <a:ext uri="{FF2B5EF4-FFF2-40B4-BE49-F238E27FC236}">
                <a16:creationId xmlns="" xmlns:a16="http://schemas.microsoft.com/office/drawing/2014/main" id="{9B8B8B52-63E5-4964-A632-8991F734F4F7}"/>
              </a:ext>
            </a:extLst>
          </p:cNvPr>
          <p:cNvSpPr>
            <a:spLocks/>
          </p:cNvSpPr>
          <p:nvPr/>
        </p:nvSpPr>
        <p:spPr bwMode="auto">
          <a:xfrm>
            <a:off x="3342163" y="3676098"/>
            <a:ext cx="80537" cy="93465"/>
          </a:xfrm>
          <a:custGeom>
            <a:avLst/>
            <a:gdLst>
              <a:gd name="T0" fmla="*/ 45 w 60"/>
              <a:gd name="T1" fmla="*/ 0 h 88"/>
              <a:gd name="T2" fmla="*/ 44 w 60"/>
              <a:gd name="T3" fmla="*/ 0 h 88"/>
              <a:gd name="T4" fmla="*/ 14 w 60"/>
              <a:gd name="T5" fmla="*/ 0 h 88"/>
              <a:gd name="T6" fmla="*/ 14 w 60"/>
              <a:gd name="T7" fmla="*/ 0 h 88"/>
              <a:gd name="T8" fmla="*/ 0 w 60"/>
              <a:gd name="T9" fmla="*/ 15 h 88"/>
              <a:gd name="T10" fmla="*/ 0 w 60"/>
              <a:gd name="T11" fmla="*/ 52 h 88"/>
              <a:gd name="T12" fmla="*/ 8 w 60"/>
              <a:gd name="T13" fmla="*/ 52 h 88"/>
              <a:gd name="T14" fmla="*/ 8 w 60"/>
              <a:gd name="T15" fmla="*/ 15 h 88"/>
              <a:gd name="T16" fmla="*/ 12 w 60"/>
              <a:gd name="T17" fmla="*/ 10 h 88"/>
              <a:gd name="T18" fmla="*/ 12 w 60"/>
              <a:gd name="T19" fmla="*/ 54 h 88"/>
              <a:gd name="T20" fmla="*/ 12 w 60"/>
              <a:gd name="T21" fmla="*/ 54 h 88"/>
              <a:gd name="T22" fmla="*/ 12 w 60"/>
              <a:gd name="T23" fmla="*/ 88 h 88"/>
              <a:gd name="T24" fmla="*/ 24 w 60"/>
              <a:gd name="T25" fmla="*/ 88 h 88"/>
              <a:gd name="T26" fmla="*/ 24 w 60"/>
              <a:gd name="T27" fmla="*/ 52 h 88"/>
              <a:gd name="T28" fmla="*/ 36 w 60"/>
              <a:gd name="T29" fmla="*/ 52 h 88"/>
              <a:gd name="T30" fmla="*/ 36 w 60"/>
              <a:gd name="T31" fmla="*/ 88 h 88"/>
              <a:gd name="T32" fmla="*/ 48 w 60"/>
              <a:gd name="T33" fmla="*/ 88 h 88"/>
              <a:gd name="T34" fmla="*/ 48 w 60"/>
              <a:gd name="T35" fmla="*/ 65 h 88"/>
              <a:gd name="T36" fmla="*/ 48 w 60"/>
              <a:gd name="T37" fmla="*/ 65 h 88"/>
              <a:gd name="T38" fmla="*/ 48 w 60"/>
              <a:gd name="T39" fmla="*/ 10 h 88"/>
              <a:gd name="T40" fmla="*/ 52 w 60"/>
              <a:gd name="T41" fmla="*/ 15 h 88"/>
              <a:gd name="T42" fmla="*/ 52 w 60"/>
              <a:gd name="T43" fmla="*/ 52 h 88"/>
              <a:gd name="T44" fmla="*/ 60 w 60"/>
              <a:gd name="T45" fmla="*/ 52 h 88"/>
              <a:gd name="T46" fmla="*/ 60 w 60"/>
              <a:gd name="T47" fmla="*/ 15 h 88"/>
              <a:gd name="T48" fmla="*/ 45 w 60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88">
                <a:moveTo>
                  <a:pt x="45" y="0"/>
                </a:moveTo>
                <a:cubicBezTo>
                  <a:pt x="45" y="0"/>
                  <a:pt x="44" y="0"/>
                  <a:pt x="4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5" y="0"/>
                  <a:pt x="0" y="6"/>
                  <a:pt x="0" y="15"/>
                </a:cubicBezTo>
                <a:cubicBezTo>
                  <a:pt x="0" y="52"/>
                  <a:pt x="0" y="52"/>
                  <a:pt x="0" y="52"/>
                </a:cubicBezTo>
                <a:cubicBezTo>
                  <a:pt x="8" y="52"/>
                  <a:pt x="8" y="52"/>
                  <a:pt x="8" y="52"/>
                </a:cubicBezTo>
                <a:cubicBezTo>
                  <a:pt x="8" y="15"/>
                  <a:pt x="8" y="15"/>
                  <a:pt x="8" y="15"/>
                </a:cubicBezTo>
                <a:cubicBezTo>
                  <a:pt x="8" y="13"/>
                  <a:pt x="12" y="11"/>
                  <a:pt x="12" y="10"/>
                </a:cubicBezTo>
                <a:cubicBezTo>
                  <a:pt x="12" y="54"/>
                  <a:pt x="12" y="54"/>
                  <a:pt x="12" y="54"/>
                </a:cubicBezTo>
                <a:cubicBezTo>
                  <a:pt x="12" y="54"/>
                  <a:pt x="12" y="54"/>
                  <a:pt x="12" y="54"/>
                </a:cubicBezTo>
                <a:cubicBezTo>
                  <a:pt x="12" y="88"/>
                  <a:pt x="12" y="88"/>
                  <a:pt x="12" y="88"/>
                </a:cubicBezTo>
                <a:cubicBezTo>
                  <a:pt x="24" y="88"/>
                  <a:pt x="24" y="88"/>
                  <a:pt x="24" y="88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10"/>
                  <a:pt x="48" y="10"/>
                  <a:pt x="48" y="10"/>
                </a:cubicBezTo>
                <a:cubicBezTo>
                  <a:pt x="48" y="11"/>
                  <a:pt x="52" y="13"/>
                  <a:pt x="52" y="15"/>
                </a:cubicBezTo>
                <a:cubicBezTo>
                  <a:pt x="52" y="52"/>
                  <a:pt x="52" y="52"/>
                  <a:pt x="52" y="52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15"/>
                  <a:pt x="60" y="15"/>
                  <a:pt x="60" y="15"/>
                </a:cubicBezTo>
                <a:cubicBezTo>
                  <a:pt x="60" y="6"/>
                  <a:pt x="55" y="0"/>
                  <a:pt x="45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76" name="Oval 97">
            <a:extLst>
              <a:ext uri="{FF2B5EF4-FFF2-40B4-BE49-F238E27FC236}">
                <a16:creationId xmlns="" xmlns:a16="http://schemas.microsoft.com/office/drawing/2014/main" id="{0A698AB6-45CD-4E21-A148-A86C5893F5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4941" y="3811139"/>
            <a:ext cx="40268" cy="331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77" name="Freeform 98">
            <a:extLst>
              <a:ext uri="{FF2B5EF4-FFF2-40B4-BE49-F238E27FC236}">
                <a16:creationId xmlns="" xmlns:a16="http://schemas.microsoft.com/office/drawing/2014/main" id="{508273E1-261B-4265-8AD6-12EFC8411658}"/>
              </a:ext>
            </a:extLst>
          </p:cNvPr>
          <p:cNvSpPr>
            <a:spLocks/>
          </p:cNvSpPr>
          <p:nvPr/>
        </p:nvSpPr>
        <p:spPr bwMode="auto">
          <a:xfrm>
            <a:off x="3342163" y="3846269"/>
            <a:ext cx="80537" cy="97978"/>
          </a:xfrm>
          <a:custGeom>
            <a:avLst/>
            <a:gdLst>
              <a:gd name="T0" fmla="*/ 45 w 60"/>
              <a:gd name="T1" fmla="*/ 0 h 92"/>
              <a:gd name="T2" fmla="*/ 44 w 60"/>
              <a:gd name="T3" fmla="*/ 0 h 92"/>
              <a:gd name="T4" fmla="*/ 14 w 60"/>
              <a:gd name="T5" fmla="*/ 0 h 92"/>
              <a:gd name="T6" fmla="*/ 14 w 60"/>
              <a:gd name="T7" fmla="*/ 0 h 92"/>
              <a:gd name="T8" fmla="*/ 0 w 60"/>
              <a:gd name="T9" fmla="*/ 18 h 92"/>
              <a:gd name="T10" fmla="*/ 0 w 60"/>
              <a:gd name="T11" fmla="*/ 52 h 92"/>
              <a:gd name="T12" fmla="*/ 8 w 60"/>
              <a:gd name="T13" fmla="*/ 52 h 92"/>
              <a:gd name="T14" fmla="*/ 8 w 60"/>
              <a:gd name="T15" fmla="*/ 18 h 92"/>
              <a:gd name="T16" fmla="*/ 12 w 60"/>
              <a:gd name="T17" fmla="*/ 13 h 92"/>
              <a:gd name="T18" fmla="*/ 12 w 60"/>
              <a:gd name="T19" fmla="*/ 57 h 92"/>
              <a:gd name="T20" fmla="*/ 12 w 60"/>
              <a:gd name="T21" fmla="*/ 57 h 92"/>
              <a:gd name="T22" fmla="*/ 12 w 60"/>
              <a:gd name="T23" fmla="*/ 92 h 92"/>
              <a:gd name="T24" fmla="*/ 24 w 60"/>
              <a:gd name="T25" fmla="*/ 92 h 92"/>
              <a:gd name="T26" fmla="*/ 24 w 60"/>
              <a:gd name="T27" fmla="*/ 52 h 92"/>
              <a:gd name="T28" fmla="*/ 36 w 60"/>
              <a:gd name="T29" fmla="*/ 52 h 92"/>
              <a:gd name="T30" fmla="*/ 36 w 60"/>
              <a:gd name="T31" fmla="*/ 92 h 92"/>
              <a:gd name="T32" fmla="*/ 48 w 60"/>
              <a:gd name="T33" fmla="*/ 92 h 92"/>
              <a:gd name="T34" fmla="*/ 48 w 60"/>
              <a:gd name="T35" fmla="*/ 68 h 92"/>
              <a:gd name="T36" fmla="*/ 48 w 60"/>
              <a:gd name="T37" fmla="*/ 68 h 92"/>
              <a:gd name="T38" fmla="*/ 48 w 60"/>
              <a:gd name="T39" fmla="*/ 13 h 92"/>
              <a:gd name="T40" fmla="*/ 52 w 60"/>
              <a:gd name="T41" fmla="*/ 18 h 92"/>
              <a:gd name="T42" fmla="*/ 52 w 60"/>
              <a:gd name="T43" fmla="*/ 52 h 92"/>
              <a:gd name="T44" fmla="*/ 60 w 60"/>
              <a:gd name="T45" fmla="*/ 52 h 92"/>
              <a:gd name="T46" fmla="*/ 60 w 60"/>
              <a:gd name="T47" fmla="*/ 18 h 92"/>
              <a:gd name="T48" fmla="*/ 45 w 60"/>
              <a:gd name="T4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92">
                <a:moveTo>
                  <a:pt x="45" y="0"/>
                </a:moveTo>
                <a:cubicBezTo>
                  <a:pt x="45" y="0"/>
                  <a:pt x="44" y="0"/>
                  <a:pt x="4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5" y="0"/>
                  <a:pt x="0" y="9"/>
                  <a:pt x="0" y="18"/>
                </a:cubicBezTo>
                <a:cubicBezTo>
                  <a:pt x="0" y="52"/>
                  <a:pt x="0" y="52"/>
                  <a:pt x="0" y="52"/>
                </a:cubicBezTo>
                <a:cubicBezTo>
                  <a:pt x="8" y="52"/>
                  <a:pt x="8" y="52"/>
                  <a:pt x="8" y="52"/>
                </a:cubicBezTo>
                <a:cubicBezTo>
                  <a:pt x="8" y="18"/>
                  <a:pt x="8" y="18"/>
                  <a:pt x="8" y="18"/>
                </a:cubicBezTo>
                <a:cubicBezTo>
                  <a:pt x="8" y="16"/>
                  <a:pt x="12" y="14"/>
                  <a:pt x="12" y="13"/>
                </a:cubicBezTo>
                <a:cubicBezTo>
                  <a:pt x="12" y="57"/>
                  <a:pt x="12" y="57"/>
                  <a:pt x="12" y="57"/>
                </a:cubicBezTo>
                <a:cubicBezTo>
                  <a:pt x="12" y="57"/>
                  <a:pt x="12" y="57"/>
                  <a:pt x="12" y="57"/>
                </a:cubicBezTo>
                <a:cubicBezTo>
                  <a:pt x="12" y="92"/>
                  <a:pt x="12" y="92"/>
                  <a:pt x="12" y="92"/>
                </a:cubicBezTo>
                <a:cubicBezTo>
                  <a:pt x="24" y="92"/>
                  <a:pt x="24" y="92"/>
                  <a:pt x="24" y="92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92"/>
                  <a:pt x="36" y="92"/>
                  <a:pt x="36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13"/>
                  <a:pt x="48" y="13"/>
                  <a:pt x="48" y="13"/>
                </a:cubicBezTo>
                <a:cubicBezTo>
                  <a:pt x="48" y="14"/>
                  <a:pt x="52" y="16"/>
                  <a:pt x="52" y="18"/>
                </a:cubicBezTo>
                <a:cubicBezTo>
                  <a:pt x="52" y="52"/>
                  <a:pt x="52" y="52"/>
                  <a:pt x="52" y="52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18"/>
                  <a:pt x="60" y="18"/>
                  <a:pt x="60" y="18"/>
                </a:cubicBezTo>
                <a:cubicBezTo>
                  <a:pt x="60" y="9"/>
                  <a:pt x="55" y="0"/>
                  <a:pt x="45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64" name="Oval 103">
            <a:extLst>
              <a:ext uri="{FF2B5EF4-FFF2-40B4-BE49-F238E27FC236}">
                <a16:creationId xmlns="" xmlns:a16="http://schemas.microsoft.com/office/drawing/2014/main" id="{454A512D-C9C5-44CB-A2BD-805C61B4B8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3111" y="3547180"/>
            <a:ext cx="41489" cy="3287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65" name="Freeform 104">
            <a:extLst>
              <a:ext uri="{FF2B5EF4-FFF2-40B4-BE49-F238E27FC236}">
                <a16:creationId xmlns="" xmlns:a16="http://schemas.microsoft.com/office/drawing/2014/main" id="{D9EB1D2D-C2FE-4A82-93B4-E99A72534BA3}"/>
              </a:ext>
            </a:extLst>
          </p:cNvPr>
          <p:cNvSpPr>
            <a:spLocks/>
          </p:cNvSpPr>
          <p:nvPr/>
        </p:nvSpPr>
        <p:spPr bwMode="auto">
          <a:xfrm>
            <a:off x="3449113" y="3582310"/>
            <a:ext cx="85824" cy="97978"/>
          </a:xfrm>
          <a:custGeom>
            <a:avLst/>
            <a:gdLst>
              <a:gd name="T0" fmla="*/ 47 w 64"/>
              <a:gd name="T1" fmla="*/ 0 h 92"/>
              <a:gd name="T2" fmla="*/ 45 w 64"/>
              <a:gd name="T3" fmla="*/ 0 h 92"/>
              <a:gd name="T4" fmla="*/ 16 w 64"/>
              <a:gd name="T5" fmla="*/ 0 h 92"/>
              <a:gd name="T6" fmla="*/ 15 w 64"/>
              <a:gd name="T7" fmla="*/ 0 h 92"/>
              <a:gd name="T8" fmla="*/ 0 w 64"/>
              <a:gd name="T9" fmla="*/ 18 h 92"/>
              <a:gd name="T10" fmla="*/ 0 w 64"/>
              <a:gd name="T11" fmla="*/ 52 h 92"/>
              <a:gd name="T12" fmla="*/ 12 w 64"/>
              <a:gd name="T13" fmla="*/ 52 h 92"/>
              <a:gd name="T14" fmla="*/ 12 w 64"/>
              <a:gd name="T15" fmla="*/ 18 h 92"/>
              <a:gd name="T16" fmla="*/ 16 w 64"/>
              <a:gd name="T17" fmla="*/ 13 h 92"/>
              <a:gd name="T18" fmla="*/ 16 w 64"/>
              <a:gd name="T19" fmla="*/ 57 h 92"/>
              <a:gd name="T20" fmla="*/ 16 w 64"/>
              <a:gd name="T21" fmla="*/ 57 h 92"/>
              <a:gd name="T22" fmla="*/ 16 w 64"/>
              <a:gd name="T23" fmla="*/ 92 h 92"/>
              <a:gd name="T24" fmla="*/ 24 w 64"/>
              <a:gd name="T25" fmla="*/ 92 h 92"/>
              <a:gd name="T26" fmla="*/ 24 w 64"/>
              <a:gd name="T27" fmla="*/ 52 h 92"/>
              <a:gd name="T28" fmla="*/ 36 w 64"/>
              <a:gd name="T29" fmla="*/ 52 h 92"/>
              <a:gd name="T30" fmla="*/ 36 w 64"/>
              <a:gd name="T31" fmla="*/ 92 h 92"/>
              <a:gd name="T32" fmla="*/ 48 w 64"/>
              <a:gd name="T33" fmla="*/ 92 h 92"/>
              <a:gd name="T34" fmla="*/ 48 w 64"/>
              <a:gd name="T35" fmla="*/ 68 h 92"/>
              <a:gd name="T36" fmla="*/ 48 w 64"/>
              <a:gd name="T37" fmla="*/ 68 h 92"/>
              <a:gd name="T38" fmla="*/ 48 w 64"/>
              <a:gd name="T39" fmla="*/ 13 h 92"/>
              <a:gd name="T40" fmla="*/ 52 w 64"/>
              <a:gd name="T41" fmla="*/ 18 h 92"/>
              <a:gd name="T42" fmla="*/ 52 w 64"/>
              <a:gd name="T43" fmla="*/ 52 h 92"/>
              <a:gd name="T44" fmla="*/ 64 w 64"/>
              <a:gd name="T45" fmla="*/ 52 h 92"/>
              <a:gd name="T46" fmla="*/ 64 w 64"/>
              <a:gd name="T47" fmla="*/ 18 h 92"/>
              <a:gd name="T48" fmla="*/ 47 w 64"/>
              <a:gd name="T4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92">
                <a:moveTo>
                  <a:pt x="47" y="0"/>
                </a:moveTo>
                <a:cubicBezTo>
                  <a:pt x="46" y="0"/>
                  <a:pt x="45" y="0"/>
                  <a:pt x="45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7" y="0"/>
                  <a:pt x="0" y="9"/>
                  <a:pt x="0" y="18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8"/>
                  <a:pt x="12" y="18"/>
                  <a:pt x="12" y="18"/>
                </a:cubicBezTo>
                <a:cubicBezTo>
                  <a:pt x="12" y="16"/>
                  <a:pt x="12" y="14"/>
                  <a:pt x="16" y="13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92"/>
                  <a:pt x="16" y="92"/>
                  <a:pt x="16" y="92"/>
                </a:cubicBezTo>
                <a:cubicBezTo>
                  <a:pt x="24" y="92"/>
                  <a:pt x="24" y="92"/>
                  <a:pt x="24" y="92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92"/>
                  <a:pt x="36" y="92"/>
                  <a:pt x="36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13"/>
                  <a:pt x="48" y="13"/>
                  <a:pt x="48" y="13"/>
                </a:cubicBezTo>
                <a:cubicBezTo>
                  <a:pt x="52" y="14"/>
                  <a:pt x="52" y="16"/>
                  <a:pt x="52" y="18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9"/>
                  <a:pt x="56" y="0"/>
                  <a:pt x="47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66" name="Oval 105">
            <a:extLst>
              <a:ext uri="{FF2B5EF4-FFF2-40B4-BE49-F238E27FC236}">
                <a16:creationId xmlns="" xmlns:a16="http://schemas.microsoft.com/office/drawing/2014/main" id="{2CE5A5D5-578E-4C9F-B6E1-EB9B316BEF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3111" y="3720575"/>
            <a:ext cx="41489" cy="331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67" name="Freeform 106">
            <a:extLst>
              <a:ext uri="{FF2B5EF4-FFF2-40B4-BE49-F238E27FC236}">
                <a16:creationId xmlns="" xmlns:a16="http://schemas.microsoft.com/office/drawing/2014/main" id="{865E1B61-E180-4F85-B307-B29CE7834B10}"/>
              </a:ext>
            </a:extLst>
          </p:cNvPr>
          <p:cNvSpPr>
            <a:spLocks/>
          </p:cNvSpPr>
          <p:nvPr/>
        </p:nvSpPr>
        <p:spPr bwMode="auto">
          <a:xfrm>
            <a:off x="3449113" y="3756993"/>
            <a:ext cx="85824" cy="93788"/>
          </a:xfrm>
          <a:custGeom>
            <a:avLst/>
            <a:gdLst>
              <a:gd name="T0" fmla="*/ 47 w 64"/>
              <a:gd name="T1" fmla="*/ 0 h 88"/>
              <a:gd name="T2" fmla="*/ 45 w 64"/>
              <a:gd name="T3" fmla="*/ 0 h 88"/>
              <a:gd name="T4" fmla="*/ 16 w 64"/>
              <a:gd name="T5" fmla="*/ 0 h 88"/>
              <a:gd name="T6" fmla="*/ 15 w 64"/>
              <a:gd name="T7" fmla="*/ 0 h 88"/>
              <a:gd name="T8" fmla="*/ 0 w 64"/>
              <a:gd name="T9" fmla="*/ 17 h 88"/>
              <a:gd name="T10" fmla="*/ 0 w 64"/>
              <a:gd name="T11" fmla="*/ 52 h 88"/>
              <a:gd name="T12" fmla="*/ 12 w 64"/>
              <a:gd name="T13" fmla="*/ 52 h 88"/>
              <a:gd name="T14" fmla="*/ 12 w 64"/>
              <a:gd name="T15" fmla="*/ 17 h 88"/>
              <a:gd name="T16" fmla="*/ 16 w 64"/>
              <a:gd name="T17" fmla="*/ 12 h 88"/>
              <a:gd name="T18" fmla="*/ 16 w 64"/>
              <a:gd name="T19" fmla="*/ 56 h 88"/>
              <a:gd name="T20" fmla="*/ 16 w 64"/>
              <a:gd name="T21" fmla="*/ 56 h 88"/>
              <a:gd name="T22" fmla="*/ 16 w 64"/>
              <a:gd name="T23" fmla="*/ 88 h 88"/>
              <a:gd name="T24" fmla="*/ 24 w 64"/>
              <a:gd name="T25" fmla="*/ 88 h 88"/>
              <a:gd name="T26" fmla="*/ 24 w 64"/>
              <a:gd name="T27" fmla="*/ 52 h 88"/>
              <a:gd name="T28" fmla="*/ 36 w 64"/>
              <a:gd name="T29" fmla="*/ 52 h 88"/>
              <a:gd name="T30" fmla="*/ 36 w 64"/>
              <a:gd name="T31" fmla="*/ 88 h 88"/>
              <a:gd name="T32" fmla="*/ 48 w 64"/>
              <a:gd name="T33" fmla="*/ 88 h 88"/>
              <a:gd name="T34" fmla="*/ 48 w 64"/>
              <a:gd name="T35" fmla="*/ 67 h 88"/>
              <a:gd name="T36" fmla="*/ 48 w 64"/>
              <a:gd name="T37" fmla="*/ 67 h 88"/>
              <a:gd name="T38" fmla="*/ 48 w 64"/>
              <a:gd name="T39" fmla="*/ 12 h 88"/>
              <a:gd name="T40" fmla="*/ 52 w 64"/>
              <a:gd name="T41" fmla="*/ 17 h 88"/>
              <a:gd name="T42" fmla="*/ 52 w 64"/>
              <a:gd name="T43" fmla="*/ 52 h 88"/>
              <a:gd name="T44" fmla="*/ 64 w 64"/>
              <a:gd name="T45" fmla="*/ 52 h 88"/>
              <a:gd name="T46" fmla="*/ 64 w 64"/>
              <a:gd name="T47" fmla="*/ 17 h 88"/>
              <a:gd name="T48" fmla="*/ 47 w 64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88">
                <a:moveTo>
                  <a:pt x="47" y="0"/>
                </a:moveTo>
                <a:cubicBezTo>
                  <a:pt x="46" y="0"/>
                  <a:pt x="45" y="0"/>
                  <a:pt x="45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7" y="0"/>
                  <a:pt x="0" y="8"/>
                  <a:pt x="0" y="17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7"/>
                  <a:pt x="12" y="17"/>
                  <a:pt x="12" y="17"/>
                </a:cubicBezTo>
                <a:cubicBezTo>
                  <a:pt x="12" y="14"/>
                  <a:pt x="12" y="12"/>
                  <a:pt x="16" y="12"/>
                </a:cubicBezTo>
                <a:cubicBezTo>
                  <a:pt x="16" y="56"/>
                  <a:pt x="16" y="56"/>
                  <a:pt x="16" y="56"/>
                </a:cubicBezTo>
                <a:cubicBezTo>
                  <a:pt x="16" y="56"/>
                  <a:pt x="16" y="56"/>
                  <a:pt x="16" y="56"/>
                </a:cubicBezTo>
                <a:cubicBezTo>
                  <a:pt x="16" y="88"/>
                  <a:pt x="16" y="88"/>
                  <a:pt x="16" y="88"/>
                </a:cubicBezTo>
                <a:cubicBezTo>
                  <a:pt x="24" y="88"/>
                  <a:pt x="24" y="88"/>
                  <a:pt x="24" y="88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12"/>
                  <a:pt x="48" y="12"/>
                  <a:pt x="48" y="12"/>
                </a:cubicBezTo>
                <a:cubicBezTo>
                  <a:pt x="52" y="12"/>
                  <a:pt x="52" y="14"/>
                  <a:pt x="52" y="17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7"/>
                  <a:pt x="64" y="17"/>
                  <a:pt x="64" y="17"/>
                </a:cubicBezTo>
                <a:cubicBezTo>
                  <a:pt x="64" y="8"/>
                  <a:pt x="56" y="0"/>
                  <a:pt x="47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68" name="Oval 107">
            <a:extLst>
              <a:ext uri="{FF2B5EF4-FFF2-40B4-BE49-F238E27FC236}">
                <a16:creationId xmlns="" xmlns:a16="http://schemas.microsoft.com/office/drawing/2014/main" id="{33476A33-B286-4521-AB15-0CE136601F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3111" y="3894291"/>
            <a:ext cx="41489" cy="3190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69" name="Freeform 108">
            <a:extLst>
              <a:ext uri="{FF2B5EF4-FFF2-40B4-BE49-F238E27FC236}">
                <a16:creationId xmlns="" xmlns:a16="http://schemas.microsoft.com/office/drawing/2014/main" id="{4885F0C0-C54C-4859-87E4-CC2BFE5C9953}"/>
              </a:ext>
            </a:extLst>
          </p:cNvPr>
          <p:cNvSpPr>
            <a:spLocks/>
          </p:cNvSpPr>
          <p:nvPr/>
        </p:nvSpPr>
        <p:spPr bwMode="auto">
          <a:xfrm>
            <a:off x="3449113" y="3931677"/>
            <a:ext cx="85824" cy="93788"/>
          </a:xfrm>
          <a:custGeom>
            <a:avLst/>
            <a:gdLst>
              <a:gd name="T0" fmla="*/ 47 w 64"/>
              <a:gd name="T1" fmla="*/ 0 h 88"/>
              <a:gd name="T2" fmla="*/ 45 w 64"/>
              <a:gd name="T3" fmla="*/ 0 h 88"/>
              <a:gd name="T4" fmla="*/ 16 w 64"/>
              <a:gd name="T5" fmla="*/ 0 h 88"/>
              <a:gd name="T6" fmla="*/ 15 w 64"/>
              <a:gd name="T7" fmla="*/ 0 h 88"/>
              <a:gd name="T8" fmla="*/ 0 w 64"/>
              <a:gd name="T9" fmla="*/ 16 h 88"/>
              <a:gd name="T10" fmla="*/ 0 w 64"/>
              <a:gd name="T11" fmla="*/ 52 h 88"/>
              <a:gd name="T12" fmla="*/ 12 w 64"/>
              <a:gd name="T13" fmla="*/ 52 h 88"/>
              <a:gd name="T14" fmla="*/ 12 w 64"/>
              <a:gd name="T15" fmla="*/ 16 h 88"/>
              <a:gd name="T16" fmla="*/ 16 w 64"/>
              <a:gd name="T17" fmla="*/ 11 h 88"/>
              <a:gd name="T18" fmla="*/ 16 w 64"/>
              <a:gd name="T19" fmla="*/ 55 h 88"/>
              <a:gd name="T20" fmla="*/ 16 w 64"/>
              <a:gd name="T21" fmla="*/ 55 h 88"/>
              <a:gd name="T22" fmla="*/ 16 w 64"/>
              <a:gd name="T23" fmla="*/ 88 h 88"/>
              <a:gd name="T24" fmla="*/ 24 w 64"/>
              <a:gd name="T25" fmla="*/ 88 h 88"/>
              <a:gd name="T26" fmla="*/ 24 w 64"/>
              <a:gd name="T27" fmla="*/ 52 h 88"/>
              <a:gd name="T28" fmla="*/ 36 w 64"/>
              <a:gd name="T29" fmla="*/ 52 h 88"/>
              <a:gd name="T30" fmla="*/ 36 w 64"/>
              <a:gd name="T31" fmla="*/ 88 h 88"/>
              <a:gd name="T32" fmla="*/ 48 w 64"/>
              <a:gd name="T33" fmla="*/ 88 h 88"/>
              <a:gd name="T34" fmla="*/ 48 w 64"/>
              <a:gd name="T35" fmla="*/ 66 h 88"/>
              <a:gd name="T36" fmla="*/ 48 w 64"/>
              <a:gd name="T37" fmla="*/ 66 h 88"/>
              <a:gd name="T38" fmla="*/ 48 w 64"/>
              <a:gd name="T39" fmla="*/ 11 h 88"/>
              <a:gd name="T40" fmla="*/ 52 w 64"/>
              <a:gd name="T41" fmla="*/ 16 h 88"/>
              <a:gd name="T42" fmla="*/ 52 w 64"/>
              <a:gd name="T43" fmla="*/ 52 h 88"/>
              <a:gd name="T44" fmla="*/ 64 w 64"/>
              <a:gd name="T45" fmla="*/ 52 h 88"/>
              <a:gd name="T46" fmla="*/ 64 w 64"/>
              <a:gd name="T47" fmla="*/ 16 h 88"/>
              <a:gd name="T48" fmla="*/ 47 w 64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88">
                <a:moveTo>
                  <a:pt x="47" y="0"/>
                </a:moveTo>
                <a:cubicBezTo>
                  <a:pt x="46" y="0"/>
                  <a:pt x="45" y="0"/>
                  <a:pt x="45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6"/>
                  <a:pt x="12" y="16"/>
                  <a:pt x="12" y="16"/>
                </a:cubicBezTo>
                <a:cubicBezTo>
                  <a:pt x="12" y="13"/>
                  <a:pt x="12" y="11"/>
                  <a:pt x="16" y="11"/>
                </a:cubicBezTo>
                <a:cubicBezTo>
                  <a:pt x="16" y="55"/>
                  <a:pt x="16" y="55"/>
                  <a:pt x="16" y="55"/>
                </a:cubicBezTo>
                <a:cubicBezTo>
                  <a:pt x="16" y="55"/>
                  <a:pt x="16" y="55"/>
                  <a:pt x="16" y="55"/>
                </a:cubicBezTo>
                <a:cubicBezTo>
                  <a:pt x="16" y="88"/>
                  <a:pt x="16" y="88"/>
                  <a:pt x="16" y="88"/>
                </a:cubicBezTo>
                <a:cubicBezTo>
                  <a:pt x="24" y="88"/>
                  <a:pt x="24" y="88"/>
                  <a:pt x="24" y="88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11"/>
                  <a:pt x="48" y="11"/>
                  <a:pt x="48" y="11"/>
                </a:cubicBezTo>
                <a:cubicBezTo>
                  <a:pt x="52" y="11"/>
                  <a:pt x="52" y="13"/>
                  <a:pt x="52" y="16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6"/>
                  <a:pt x="64" y="16"/>
                  <a:pt x="64" y="16"/>
                </a:cubicBezTo>
                <a:cubicBezTo>
                  <a:pt x="64" y="7"/>
                  <a:pt x="56" y="0"/>
                  <a:pt x="47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47" name="Oval 5">
            <a:extLst>
              <a:ext uri="{FF2B5EF4-FFF2-40B4-BE49-F238E27FC236}">
                <a16:creationId xmlns="" xmlns:a16="http://schemas.microsoft.com/office/drawing/2014/main" id="{733AF01F-846E-452F-B184-66F2972EB4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90968" y="3637745"/>
            <a:ext cx="41489" cy="3287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48" name="Freeform 6">
            <a:extLst>
              <a:ext uri="{FF2B5EF4-FFF2-40B4-BE49-F238E27FC236}">
                <a16:creationId xmlns="" xmlns:a16="http://schemas.microsoft.com/office/drawing/2014/main" id="{B279C7EF-D772-46DE-A350-B3B11C2E82D4}"/>
              </a:ext>
            </a:extLst>
          </p:cNvPr>
          <p:cNvSpPr>
            <a:spLocks/>
          </p:cNvSpPr>
          <p:nvPr/>
        </p:nvSpPr>
        <p:spPr bwMode="auto">
          <a:xfrm>
            <a:off x="2265342" y="3676098"/>
            <a:ext cx="85825" cy="93465"/>
          </a:xfrm>
          <a:custGeom>
            <a:avLst/>
            <a:gdLst>
              <a:gd name="T0" fmla="*/ 48 w 64"/>
              <a:gd name="T1" fmla="*/ 0 h 88"/>
              <a:gd name="T2" fmla="*/ 46 w 64"/>
              <a:gd name="T3" fmla="*/ 0 h 88"/>
              <a:gd name="T4" fmla="*/ 17 w 64"/>
              <a:gd name="T5" fmla="*/ 0 h 88"/>
              <a:gd name="T6" fmla="*/ 16 w 64"/>
              <a:gd name="T7" fmla="*/ 0 h 88"/>
              <a:gd name="T8" fmla="*/ 0 w 64"/>
              <a:gd name="T9" fmla="*/ 15 h 88"/>
              <a:gd name="T10" fmla="*/ 0 w 64"/>
              <a:gd name="T11" fmla="*/ 52 h 88"/>
              <a:gd name="T12" fmla="*/ 12 w 64"/>
              <a:gd name="T13" fmla="*/ 52 h 88"/>
              <a:gd name="T14" fmla="*/ 12 w 64"/>
              <a:gd name="T15" fmla="*/ 15 h 88"/>
              <a:gd name="T16" fmla="*/ 16 w 64"/>
              <a:gd name="T17" fmla="*/ 10 h 88"/>
              <a:gd name="T18" fmla="*/ 16 w 64"/>
              <a:gd name="T19" fmla="*/ 54 h 88"/>
              <a:gd name="T20" fmla="*/ 16 w 64"/>
              <a:gd name="T21" fmla="*/ 54 h 88"/>
              <a:gd name="T22" fmla="*/ 16 w 64"/>
              <a:gd name="T23" fmla="*/ 88 h 88"/>
              <a:gd name="T24" fmla="*/ 28 w 64"/>
              <a:gd name="T25" fmla="*/ 88 h 88"/>
              <a:gd name="T26" fmla="*/ 28 w 64"/>
              <a:gd name="T27" fmla="*/ 52 h 88"/>
              <a:gd name="T28" fmla="*/ 36 w 64"/>
              <a:gd name="T29" fmla="*/ 52 h 88"/>
              <a:gd name="T30" fmla="*/ 36 w 64"/>
              <a:gd name="T31" fmla="*/ 88 h 88"/>
              <a:gd name="T32" fmla="*/ 48 w 64"/>
              <a:gd name="T33" fmla="*/ 88 h 88"/>
              <a:gd name="T34" fmla="*/ 48 w 64"/>
              <a:gd name="T35" fmla="*/ 65 h 88"/>
              <a:gd name="T36" fmla="*/ 48 w 64"/>
              <a:gd name="T37" fmla="*/ 65 h 88"/>
              <a:gd name="T38" fmla="*/ 48 w 64"/>
              <a:gd name="T39" fmla="*/ 10 h 88"/>
              <a:gd name="T40" fmla="*/ 52 w 64"/>
              <a:gd name="T41" fmla="*/ 15 h 88"/>
              <a:gd name="T42" fmla="*/ 52 w 64"/>
              <a:gd name="T43" fmla="*/ 52 h 88"/>
              <a:gd name="T44" fmla="*/ 64 w 64"/>
              <a:gd name="T45" fmla="*/ 52 h 88"/>
              <a:gd name="T46" fmla="*/ 64 w 64"/>
              <a:gd name="T47" fmla="*/ 15 h 88"/>
              <a:gd name="T48" fmla="*/ 48 w 64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88">
                <a:moveTo>
                  <a:pt x="48" y="0"/>
                </a:moveTo>
                <a:cubicBezTo>
                  <a:pt x="47" y="0"/>
                  <a:pt x="46" y="0"/>
                  <a:pt x="46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8" y="0"/>
                  <a:pt x="0" y="6"/>
                  <a:pt x="0" y="15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5"/>
                  <a:pt x="12" y="15"/>
                  <a:pt x="12" y="15"/>
                </a:cubicBezTo>
                <a:cubicBezTo>
                  <a:pt x="12" y="13"/>
                  <a:pt x="12" y="11"/>
                  <a:pt x="16" y="10"/>
                </a:cubicBezTo>
                <a:cubicBezTo>
                  <a:pt x="16" y="54"/>
                  <a:pt x="16" y="54"/>
                  <a:pt x="16" y="54"/>
                </a:cubicBezTo>
                <a:cubicBezTo>
                  <a:pt x="16" y="54"/>
                  <a:pt x="16" y="54"/>
                  <a:pt x="16" y="54"/>
                </a:cubicBezTo>
                <a:cubicBezTo>
                  <a:pt x="16" y="88"/>
                  <a:pt x="16" y="88"/>
                  <a:pt x="16" y="88"/>
                </a:cubicBezTo>
                <a:cubicBezTo>
                  <a:pt x="28" y="88"/>
                  <a:pt x="28" y="88"/>
                  <a:pt x="28" y="88"/>
                </a:cubicBezTo>
                <a:cubicBezTo>
                  <a:pt x="28" y="52"/>
                  <a:pt x="28" y="52"/>
                  <a:pt x="28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10"/>
                  <a:pt x="48" y="10"/>
                  <a:pt x="48" y="10"/>
                </a:cubicBezTo>
                <a:cubicBezTo>
                  <a:pt x="52" y="11"/>
                  <a:pt x="52" y="13"/>
                  <a:pt x="52" y="15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5"/>
                  <a:pt x="64" y="15"/>
                  <a:pt x="64" y="15"/>
                </a:cubicBezTo>
                <a:cubicBezTo>
                  <a:pt x="64" y="6"/>
                  <a:pt x="57" y="0"/>
                  <a:pt x="48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49" name="Oval 7">
            <a:extLst>
              <a:ext uri="{FF2B5EF4-FFF2-40B4-BE49-F238E27FC236}">
                <a16:creationId xmlns="" xmlns:a16="http://schemas.microsoft.com/office/drawing/2014/main" id="{70A1478A-0244-4F22-9391-8B5D71C219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90968" y="3811139"/>
            <a:ext cx="41489" cy="331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50" name="Freeform 8">
            <a:extLst>
              <a:ext uri="{FF2B5EF4-FFF2-40B4-BE49-F238E27FC236}">
                <a16:creationId xmlns="" xmlns:a16="http://schemas.microsoft.com/office/drawing/2014/main" id="{9947C513-02A2-4ADB-A7F4-BEE0BA28BF67}"/>
              </a:ext>
            </a:extLst>
          </p:cNvPr>
          <p:cNvSpPr>
            <a:spLocks/>
          </p:cNvSpPr>
          <p:nvPr/>
        </p:nvSpPr>
        <p:spPr bwMode="auto">
          <a:xfrm>
            <a:off x="2265342" y="3846269"/>
            <a:ext cx="85825" cy="97978"/>
          </a:xfrm>
          <a:custGeom>
            <a:avLst/>
            <a:gdLst>
              <a:gd name="T0" fmla="*/ 48 w 64"/>
              <a:gd name="T1" fmla="*/ 0 h 92"/>
              <a:gd name="T2" fmla="*/ 46 w 64"/>
              <a:gd name="T3" fmla="*/ 0 h 92"/>
              <a:gd name="T4" fmla="*/ 17 w 64"/>
              <a:gd name="T5" fmla="*/ 0 h 92"/>
              <a:gd name="T6" fmla="*/ 16 w 64"/>
              <a:gd name="T7" fmla="*/ 0 h 92"/>
              <a:gd name="T8" fmla="*/ 0 w 64"/>
              <a:gd name="T9" fmla="*/ 18 h 92"/>
              <a:gd name="T10" fmla="*/ 0 w 64"/>
              <a:gd name="T11" fmla="*/ 52 h 92"/>
              <a:gd name="T12" fmla="*/ 12 w 64"/>
              <a:gd name="T13" fmla="*/ 52 h 92"/>
              <a:gd name="T14" fmla="*/ 12 w 64"/>
              <a:gd name="T15" fmla="*/ 18 h 92"/>
              <a:gd name="T16" fmla="*/ 16 w 64"/>
              <a:gd name="T17" fmla="*/ 13 h 92"/>
              <a:gd name="T18" fmla="*/ 16 w 64"/>
              <a:gd name="T19" fmla="*/ 57 h 92"/>
              <a:gd name="T20" fmla="*/ 16 w 64"/>
              <a:gd name="T21" fmla="*/ 57 h 92"/>
              <a:gd name="T22" fmla="*/ 16 w 64"/>
              <a:gd name="T23" fmla="*/ 92 h 92"/>
              <a:gd name="T24" fmla="*/ 28 w 64"/>
              <a:gd name="T25" fmla="*/ 92 h 92"/>
              <a:gd name="T26" fmla="*/ 28 w 64"/>
              <a:gd name="T27" fmla="*/ 52 h 92"/>
              <a:gd name="T28" fmla="*/ 36 w 64"/>
              <a:gd name="T29" fmla="*/ 52 h 92"/>
              <a:gd name="T30" fmla="*/ 36 w 64"/>
              <a:gd name="T31" fmla="*/ 92 h 92"/>
              <a:gd name="T32" fmla="*/ 48 w 64"/>
              <a:gd name="T33" fmla="*/ 92 h 92"/>
              <a:gd name="T34" fmla="*/ 48 w 64"/>
              <a:gd name="T35" fmla="*/ 68 h 92"/>
              <a:gd name="T36" fmla="*/ 48 w 64"/>
              <a:gd name="T37" fmla="*/ 68 h 92"/>
              <a:gd name="T38" fmla="*/ 48 w 64"/>
              <a:gd name="T39" fmla="*/ 13 h 92"/>
              <a:gd name="T40" fmla="*/ 52 w 64"/>
              <a:gd name="T41" fmla="*/ 18 h 92"/>
              <a:gd name="T42" fmla="*/ 52 w 64"/>
              <a:gd name="T43" fmla="*/ 52 h 92"/>
              <a:gd name="T44" fmla="*/ 64 w 64"/>
              <a:gd name="T45" fmla="*/ 52 h 92"/>
              <a:gd name="T46" fmla="*/ 64 w 64"/>
              <a:gd name="T47" fmla="*/ 18 h 92"/>
              <a:gd name="T48" fmla="*/ 48 w 64"/>
              <a:gd name="T4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92">
                <a:moveTo>
                  <a:pt x="48" y="0"/>
                </a:moveTo>
                <a:cubicBezTo>
                  <a:pt x="47" y="0"/>
                  <a:pt x="46" y="0"/>
                  <a:pt x="46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8" y="0"/>
                  <a:pt x="0" y="9"/>
                  <a:pt x="0" y="18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8"/>
                  <a:pt x="12" y="18"/>
                  <a:pt x="12" y="18"/>
                </a:cubicBezTo>
                <a:cubicBezTo>
                  <a:pt x="12" y="16"/>
                  <a:pt x="12" y="14"/>
                  <a:pt x="16" y="13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92"/>
                  <a:pt x="16" y="92"/>
                  <a:pt x="16" y="92"/>
                </a:cubicBezTo>
                <a:cubicBezTo>
                  <a:pt x="28" y="92"/>
                  <a:pt x="28" y="92"/>
                  <a:pt x="28" y="92"/>
                </a:cubicBezTo>
                <a:cubicBezTo>
                  <a:pt x="28" y="52"/>
                  <a:pt x="28" y="52"/>
                  <a:pt x="28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92"/>
                  <a:pt x="36" y="92"/>
                  <a:pt x="36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13"/>
                  <a:pt x="48" y="13"/>
                  <a:pt x="48" y="13"/>
                </a:cubicBezTo>
                <a:cubicBezTo>
                  <a:pt x="52" y="14"/>
                  <a:pt x="52" y="16"/>
                  <a:pt x="52" y="18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9"/>
                  <a:pt x="57" y="0"/>
                  <a:pt x="48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37" name="Oval 13">
            <a:extLst>
              <a:ext uri="{FF2B5EF4-FFF2-40B4-BE49-F238E27FC236}">
                <a16:creationId xmlns="" xmlns:a16="http://schemas.microsoft.com/office/drawing/2014/main" id="{576378E2-0102-4410-AD23-251B35C33C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94663" y="3547180"/>
            <a:ext cx="41489" cy="3287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38" name="Freeform 14">
            <a:extLst>
              <a:ext uri="{FF2B5EF4-FFF2-40B4-BE49-F238E27FC236}">
                <a16:creationId xmlns="" xmlns:a16="http://schemas.microsoft.com/office/drawing/2014/main" id="{DF65545D-B865-4A62-910D-E0654033BB42}"/>
              </a:ext>
            </a:extLst>
          </p:cNvPr>
          <p:cNvSpPr>
            <a:spLocks/>
          </p:cNvSpPr>
          <p:nvPr/>
        </p:nvSpPr>
        <p:spPr bwMode="auto">
          <a:xfrm>
            <a:off x="2371885" y="3582310"/>
            <a:ext cx="80537" cy="97978"/>
          </a:xfrm>
          <a:custGeom>
            <a:avLst/>
            <a:gdLst>
              <a:gd name="T0" fmla="*/ 46 w 60"/>
              <a:gd name="T1" fmla="*/ 0 h 92"/>
              <a:gd name="T2" fmla="*/ 44 w 60"/>
              <a:gd name="T3" fmla="*/ 0 h 92"/>
              <a:gd name="T4" fmla="*/ 14 w 60"/>
              <a:gd name="T5" fmla="*/ 0 h 92"/>
              <a:gd name="T6" fmla="*/ 14 w 60"/>
              <a:gd name="T7" fmla="*/ 0 h 92"/>
              <a:gd name="T8" fmla="*/ 0 w 60"/>
              <a:gd name="T9" fmla="*/ 18 h 92"/>
              <a:gd name="T10" fmla="*/ 0 w 60"/>
              <a:gd name="T11" fmla="*/ 52 h 92"/>
              <a:gd name="T12" fmla="*/ 8 w 60"/>
              <a:gd name="T13" fmla="*/ 52 h 92"/>
              <a:gd name="T14" fmla="*/ 8 w 60"/>
              <a:gd name="T15" fmla="*/ 18 h 92"/>
              <a:gd name="T16" fmla="*/ 12 w 60"/>
              <a:gd name="T17" fmla="*/ 13 h 92"/>
              <a:gd name="T18" fmla="*/ 12 w 60"/>
              <a:gd name="T19" fmla="*/ 57 h 92"/>
              <a:gd name="T20" fmla="*/ 12 w 60"/>
              <a:gd name="T21" fmla="*/ 57 h 92"/>
              <a:gd name="T22" fmla="*/ 12 w 60"/>
              <a:gd name="T23" fmla="*/ 92 h 92"/>
              <a:gd name="T24" fmla="*/ 24 w 60"/>
              <a:gd name="T25" fmla="*/ 92 h 92"/>
              <a:gd name="T26" fmla="*/ 24 w 60"/>
              <a:gd name="T27" fmla="*/ 52 h 92"/>
              <a:gd name="T28" fmla="*/ 36 w 60"/>
              <a:gd name="T29" fmla="*/ 52 h 92"/>
              <a:gd name="T30" fmla="*/ 36 w 60"/>
              <a:gd name="T31" fmla="*/ 92 h 92"/>
              <a:gd name="T32" fmla="*/ 48 w 60"/>
              <a:gd name="T33" fmla="*/ 92 h 92"/>
              <a:gd name="T34" fmla="*/ 48 w 60"/>
              <a:gd name="T35" fmla="*/ 68 h 92"/>
              <a:gd name="T36" fmla="*/ 48 w 60"/>
              <a:gd name="T37" fmla="*/ 68 h 92"/>
              <a:gd name="T38" fmla="*/ 48 w 60"/>
              <a:gd name="T39" fmla="*/ 13 h 92"/>
              <a:gd name="T40" fmla="*/ 52 w 60"/>
              <a:gd name="T41" fmla="*/ 18 h 92"/>
              <a:gd name="T42" fmla="*/ 52 w 60"/>
              <a:gd name="T43" fmla="*/ 52 h 92"/>
              <a:gd name="T44" fmla="*/ 60 w 60"/>
              <a:gd name="T45" fmla="*/ 52 h 92"/>
              <a:gd name="T46" fmla="*/ 60 w 60"/>
              <a:gd name="T47" fmla="*/ 18 h 92"/>
              <a:gd name="T48" fmla="*/ 46 w 60"/>
              <a:gd name="T4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92">
                <a:moveTo>
                  <a:pt x="46" y="0"/>
                </a:moveTo>
                <a:cubicBezTo>
                  <a:pt x="45" y="0"/>
                  <a:pt x="44" y="0"/>
                  <a:pt x="4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6" y="0"/>
                  <a:pt x="0" y="9"/>
                  <a:pt x="0" y="18"/>
                </a:cubicBezTo>
                <a:cubicBezTo>
                  <a:pt x="0" y="52"/>
                  <a:pt x="0" y="52"/>
                  <a:pt x="0" y="52"/>
                </a:cubicBezTo>
                <a:cubicBezTo>
                  <a:pt x="8" y="52"/>
                  <a:pt x="8" y="52"/>
                  <a:pt x="8" y="52"/>
                </a:cubicBezTo>
                <a:cubicBezTo>
                  <a:pt x="8" y="18"/>
                  <a:pt x="8" y="18"/>
                  <a:pt x="8" y="18"/>
                </a:cubicBezTo>
                <a:cubicBezTo>
                  <a:pt x="8" y="16"/>
                  <a:pt x="12" y="14"/>
                  <a:pt x="12" y="13"/>
                </a:cubicBezTo>
                <a:cubicBezTo>
                  <a:pt x="12" y="57"/>
                  <a:pt x="12" y="57"/>
                  <a:pt x="12" y="57"/>
                </a:cubicBezTo>
                <a:cubicBezTo>
                  <a:pt x="12" y="57"/>
                  <a:pt x="12" y="57"/>
                  <a:pt x="12" y="57"/>
                </a:cubicBezTo>
                <a:cubicBezTo>
                  <a:pt x="12" y="92"/>
                  <a:pt x="12" y="92"/>
                  <a:pt x="12" y="92"/>
                </a:cubicBezTo>
                <a:cubicBezTo>
                  <a:pt x="24" y="92"/>
                  <a:pt x="24" y="92"/>
                  <a:pt x="24" y="92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92"/>
                  <a:pt x="36" y="92"/>
                  <a:pt x="36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13"/>
                  <a:pt x="48" y="13"/>
                  <a:pt x="48" y="13"/>
                </a:cubicBezTo>
                <a:cubicBezTo>
                  <a:pt x="48" y="14"/>
                  <a:pt x="52" y="16"/>
                  <a:pt x="52" y="18"/>
                </a:cubicBezTo>
                <a:cubicBezTo>
                  <a:pt x="52" y="52"/>
                  <a:pt x="52" y="52"/>
                  <a:pt x="52" y="52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18"/>
                  <a:pt x="60" y="18"/>
                  <a:pt x="60" y="18"/>
                </a:cubicBezTo>
                <a:cubicBezTo>
                  <a:pt x="60" y="9"/>
                  <a:pt x="55" y="0"/>
                  <a:pt x="46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39" name="Oval 15">
            <a:extLst>
              <a:ext uri="{FF2B5EF4-FFF2-40B4-BE49-F238E27FC236}">
                <a16:creationId xmlns="" xmlns:a16="http://schemas.microsoft.com/office/drawing/2014/main" id="{08CD1A57-5989-4778-8FC7-1A0E8791D0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94663" y="3720575"/>
            <a:ext cx="41489" cy="331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40" name="Freeform 16">
            <a:extLst>
              <a:ext uri="{FF2B5EF4-FFF2-40B4-BE49-F238E27FC236}">
                <a16:creationId xmlns="" xmlns:a16="http://schemas.microsoft.com/office/drawing/2014/main" id="{4BE617F3-3BD0-4932-93B9-6271299D777B}"/>
              </a:ext>
            </a:extLst>
          </p:cNvPr>
          <p:cNvSpPr>
            <a:spLocks/>
          </p:cNvSpPr>
          <p:nvPr/>
        </p:nvSpPr>
        <p:spPr bwMode="auto">
          <a:xfrm>
            <a:off x="2371885" y="3756993"/>
            <a:ext cx="80537" cy="93788"/>
          </a:xfrm>
          <a:custGeom>
            <a:avLst/>
            <a:gdLst>
              <a:gd name="T0" fmla="*/ 46 w 60"/>
              <a:gd name="T1" fmla="*/ 0 h 88"/>
              <a:gd name="T2" fmla="*/ 44 w 60"/>
              <a:gd name="T3" fmla="*/ 0 h 88"/>
              <a:gd name="T4" fmla="*/ 14 w 60"/>
              <a:gd name="T5" fmla="*/ 0 h 88"/>
              <a:gd name="T6" fmla="*/ 14 w 60"/>
              <a:gd name="T7" fmla="*/ 0 h 88"/>
              <a:gd name="T8" fmla="*/ 0 w 60"/>
              <a:gd name="T9" fmla="*/ 17 h 88"/>
              <a:gd name="T10" fmla="*/ 0 w 60"/>
              <a:gd name="T11" fmla="*/ 52 h 88"/>
              <a:gd name="T12" fmla="*/ 8 w 60"/>
              <a:gd name="T13" fmla="*/ 52 h 88"/>
              <a:gd name="T14" fmla="*/ 8 w 60"/>
              <a:gd name="T15" fmla="*/ 17 h 88"/>
              <a:gd name="T16" fmla="*/ 12 w 60"/>
              <a:gd name="T17" fmla="*/ 12 h 88"/>
              <a:gd name="T18" fmla="*/ 12 w 60"/>
              <a:gd name="T19" fmla="*/ 56 h 88"/>
              <a:gd name="T20" fmla="*/ 12 w 60"/>
              <a:gd name="T21" fmla="*/ 56 h 88"/>
              <a:gd name="T22" fmla="*/ 12 w 60"/>
              <a:gd name="T23" fmla="*/ 88 h 88"/>
              <a:gd name="T24" fmla="*/ 24 w 60"/>
              <a:gd name="T25" fmla="*/ 88 h 88"/>
              <a:gd name="T26" fmla="*/ 24 w 60"/>
              <a:gd name="T27" fmla="*/ 52 h 88"/>
              <a:gd name="T28" fmla="*/ 36 w 60"/>
              <a:gd name="T29" fmla="*/ 52 h 88"/>
              <a:gd name="T30" fmla="*/ 36 w 60"/>
              <a:gd name="T31" fmla="*/ 88 h 88"/>
              <a:gd name="T32" fmla="*/ 48 w 60"/>
              <a:gd name="T33" fmla="*/ 88 h 88"/>
              <a:gd name="T34" fmla="*/ 48 w 60"/>
              <a:gd name="T35" fmla="*/ 67 h 88"/>
              <a:gd name="T36" fmla="*/ 48 w 60"/>
              <a:gd name="T37" fmla="*/ 67 h 88"/>
              <a:gd name="T38" fmla="*/ 48 w 60"/>
              <a:gd name="T39" fmla="*/ 12 h 88"/>
              <a:gd name="T40" fmla="*/ 52 w 60"/>
              <a:gd name="T41" fmla="*/ 17 h 88"/>
              <a:gd name="T42" fmla="*/ 52 w 60"/>
              <a:gd name="T43" fmla="*/ 52 h 88"/>
              <a:gd name="T44" fmla="*/ 60 w 60"/>
              <a:gd name="T45" fmla="*/ 52 h 88"/>
              <a:gd name="T46" fmla="*/ 60 w 60"/>
              <a:gd name="T47" fmla="*/ 17 h 88"/>
              <a:gd name="T48" fmla="*/ 46 w 60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88">
                <a:moveTo>
                  <a:pt x="46" y="0"/>
                </a:moveTo>
                <a:cubicBezTo>
                  <a:pt x="45" y="0"/>
                  <a:pt x="44" y="0"/>
                  <a:pt x="4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6" y="0"/>
                  <a:pt x="0" y="8"/>
                  <a:pt x="0" y="17"/>
                </a:cubicBezTo>
                <a:cubicBezTo>
                  <a:pt x="0" y="52"/>
                  <a:pt x="0" y="52"/>
                  <a:pt x="0" y="52"/>
                </a:cubicBezTo>
                <a:cubicBezTo>
                  <a:pt x="8" y="52"/>
                  <a:pt x="8" y="52"/>
                  <a:pt x="8" y="52"/>
                </a:cubicBezTo>
                <a:cubicBezTo>
                  <a:pt x="8" y="17"/>
                  <a:pt x="8" y="17"/>
                  <a:pt x="8" y="17"/>
                </a:cubicBezTo>
                <a:cubicBezTo>
                  <a:pt x="8" y="14"/>
                  <a:pt x="12" y="12"/>
                  <a:pt x="12" y="12"/>
                </a:cubicBezTo>
                <a:cubicBezTo>
                  <a:pt x="12" y="56"/>
                  <a:pt x="12" y="56"/>
                  <a:pt x="12" y="56"/>
                </a:cubicBezTo>
                <a:cubicBezTo>
                  <a:pt x="12" y="56"/>
                  <a:pt x="12" y="56"/>
                  <a:pt x="12" y="56"/>
                </a:cubicBezTo>
                <a:cubicBezTo>
                  <a:pt x="12" y="88"/>
                  <a:pt x="12" y="88"/>
                  <a:pt x="12" y="88"/>
                </a:cubicBezTo>
                <a:cubicBezTo>
                  <a:pt x="24" y="88"/>
                  <a:pt x="24" y="88"/>
                  <a:pt x="24" y="88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52" y="14"/>
                  <a:pt x="52" y="17"/>
                </a:cubicBezTo>
                <a:cubicBezTo>
                  <a:pt x="52" y="52"/>
                  <a:pt x="52" y="52"/>
                  <a:pt x="52" y="52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17"/>
                  <a:pt x="60" y="17"/>
                  <a:pt x="60" y="17"/>
                </a:cubicBezTo>
                <a:cubicBezTo>
                  <a:pt x="60" y="8"/>
                  <a:pt x="55" y="0"/>
                  <a:pt x="46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41" name="Oval 17">
            <a:extLst>
              <a:ext uri="{FF2B5EF4-FFF2-40B4-BE49-F238E27FC236}">
                <a16:creationId xmlns="" xmlns:a16="http://schemas.microsoft.com/office/drawing/2014/main" id="{2AF006BC-1F44-473F-A506-344404218B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94663" y="3894291"/>
            <a:ext cx="41489" cy="3190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42" name="Freeform 18">
            <a:extLst>
              <a:ext uri="{FF2B5EF4-FFF2-40B4-BE49-F238E27FC236}">
                <a16:creationId xmlns="" xmlns:a16="http://schemas.microsoft.com/office/drawing/2014/main" id="{35FE69D8-608E-4B50-ACB2-4D37434464CF}"/>
              </a:ext>
            </a:extLst>
          </p:cNvPr>
          <p:cNvSpPr>
            <a:spLocks/>
          </p:cNvSpPr>
          <p:nvPr/>
        </p:nvSpPr>
        <p:spPr bwMode="auto">
          <a:xfrm>
            <a:off x="2371885" y="3931677"/>
            <a:ext cx="80537" cy="93788"/>
          </a:xfrm>
          <a:custGeom>
            <a:avLst/>
            <a:gdLst>
              <a:gd name="T0" fmla="*/ 46 w 60"/>
              <a:gd name="T1" fmla="*/ 0 h 88"/>
              <a:gd name="T2" fmla="*/ 44 w 60"/>
              <a:gd name="T3" fmla="*/ 0 h 88"/>
              <a:gd name="T4" fmla="*/ 14 w 60"/>
              <a:gd name="T5" fmla="*/ 0 h 88"/>
              <a:gd name="T6" fmla="*/ 14 w 60"/>
              <a:gd name="T7" fmla="*/ 0 h 88"/>
              <a:gd name="T8" fmla="*/ 0 w 60"/>
              <a:gd name="T9" fmla="*/ 16 h 88"/>
              <a:gd name="T10" fmla="*/ 0 w 60"/>
              <a:gd name="T11" fmla="*/ 52 h 88"/>
              <a:gd name="T12" fmla="*/ 8 w 60"/>
              <a:gd name="T13" fmla="*/ 52 h 88"/>
              <a:gd name="T14" fmla="*/ 8 w 60"/>
              <a:gd name="T15" fmla="*/ 16 h 88"/>
              <a:gd name="T16" fmla="*/ 12 w 60"/>
              <a:gd name="T17" fmla="*/ 11 h 88"/>
              <a:gd name="T18" fmla="*/ 12 w 60"/>
              <a:gd name="T19" fmla="*/ 55 h 88"/>
              <a:gd name="T20" fmla="*/ 12 w 60"/>
              <a:gd name="T21" fmla="*/ 55 h 88"/>
              <a:gd name="T22" fmla="*/ 12 w 60"/>
              <a:gd name="T23" fmla="*/ 88 h 88"/>
              <a:gd name="T24" fmla="*/ 24 w 60"/>
              <a:gd name="T25" fmla="*/ 88 h 88"/>
              <a:gd name="T26" fmla="*/ 24 w 60"/>
              <a:gd name="T27" fmla="*/ 52 h 88"/>
              <a:gd name="T28" fmla="*/ 36 w 60"/>
              <a:gd name="T29" fmla="*/ 52 h 88"/>
              <a:gd name="T30" fmla="*/ 36 w 60"/>
              <a:gd name="T31" fmla="*/ 88 h 88"/>
              <a:gd name="T32" fmla="*/ 48 w 60"/>
              <a:gd name="T33" fmla="*/ 88 h 88"/>
              <a:gd name="T34" fmla="*/ 48 w 60"/>
              <a:gd name="T35" fmla="*/ 66 h 88"/>
              <a:gd name="T36" fmla="*/ 48 w 60"/>
              <a:gd name="T37" fmla="*/ 66 h 88"/>
              <a:gd name="T38" fmla="*/ 48 w 60"/>
              <a:gd name="T39" fmla="*/ 11 h 88"/>
              <a:gd name="T40" fmla="*/ 52 w 60"/>
              <a:gd name="T41" fmla="*/ 16 h 88"/>
              <a:gd name="T42" fmla="*/ 52 w 60"/>
              <a:gd name="T43" fmla="*/ 52 h 88"/>
              <a:gd name="T44" fmla="*/ 60 w 60"/>
              <a:gd name="T45" fmla="*/ 52 h 88"/>
              <a:gd name="T46" fmla="*/ 60 w 60"/>
              <a:gd name="T47" fmla="*/ 16 h 88"/>
              <a:gd name="T48" fmla="*/ 46 w 60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88">
                <a:moveTo>
                  <a:pt x="46" y="0"/>
                </a:moveTo>
                <a:cubicBezTo>
                  <a:pt x="45" y="0"/>
                  <a:pt x="44" y="0"/>
                  <a:pt x="4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6" y="0"/>
                  <a:pt x="0" y="7"/>
                  <a:pt x="0" y="16"/>
                </a:cubicBezTo>
                <a:cubicBezTo>
                  <a:pt x="0" y="52"/>
                  <a:pt x="0" y="52"/>
                  <a:pt x="0" y="52"/>
                </a:cubicBezTo>
                <a:cubicBezTo>
                  <a:pt x="8" y="52"/>
                  <a:pt x="8" y="52"/>
                  <a:pt x="8" y="52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3"/>
                  <a:pt x="12" y="11"/>
                  <a:pt x="12" y="11"/>
                </a:cubicBezTo>
                <a:cubicBezTo>
                  <a:pt x="12" y="55"/>
                  <a:pt x="12" y="55"/>
                  <a:pt x="12" y="55"/>
                </a:cubicBezTo>
                <a:cubicBezTo>
                  <a:pt x="12" y="55"/>
                  <a:pt x="12" y="55"/>
                  <a:pt x="12" y="55"/>
                </a:cubicBezTo>
                <a:cubicBezTo>
                  <a:pt x="12" y="88"/>
                  <a:pt x="12" y="88"/>
                  <a:pt x="12" y="88"/>
                </a:cubicBezTo>
                <a:cubicBezTo>
                  <a:pt x="24" y="88"/>
                  <a:pt x="24" y="88"/>
                  <a:pt x="24" y="88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11"/>
                  <a:pt x="48" y="11"/>
                  <a:pt x="48" y="11"/>
                </a:cubicBezTo>
                <a:cubicBezTo>
                  <a:pt x="48" y="11"/>
                  <a:pt x="52" y="13"/>
                  <a:pt x="52" y="16"/>
                </a:cubicBezTo>
                <a:cubicBezTo>
                  <a:pt x="52" y="52"/>
                  <a:pt x="52" y="52"/>
                  <a:pt x="52" y="52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16"/>
                  <a:pt x="60" y="16"/>
                  <a:pt x="60" y="16"/>
                </a:cubicBezTo>
                <a:cubicBezTo>
                  <a:pt x="60" y="7"/>
                  <a:pt x="55" y="0"/>
                  <a:pt x="46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29" name="Oval 23">
            <a:extLst>
              <a:ext uri="{FF2B5EF4-FFF2-40B4-BE49-F238E27FC236}">
                <a16:creationId xmlns="" xmlns:a16="http://schemas.microsoft.com/office/drawing/2014/main" id="{DA2A3943-860C-4400-B7ED-13352DAD8E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8359" y="3637745"/>
            <a:ext cx="40268" cy="3287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30" name="Freeform 24">
            <a:extLst>
              <a:ext uri="{FF2B5EF4-FFF2-40B4-BE49-F238E27FC236}">
                <a16:creationId xmlns="" xmlns:a16="http://schemas.microsoft.com/office/drawing/2014/main" id="{9C0F14B6-720C-4A2C-BE0E-D29121FC7E02}"/>
              </a:ext>
            </a:extLst>
          </p:cNvPr>
          <p:cNvSpPr>
            <a:spLocks/>
          </p:cNvSpPr>
          <p:nvPr/>
        </p:nvSpPr>
        <p:spPr bwMode="auto">
          <a:xfrm>
            <a:off x="2473140" y="3676098"/>
            <a:ext cx="85825" cy="93465"/>
          </a:xfrm>
          <a:custGeom>
            <a:avLst/>
            <a:gdLst>
              <a:gd name="T0" fmla="*/ 47 w 64"/>
              <a:gd name="T1" fmla="*/ 0 h 88"/>
              <a:gd name="T2" fmla="*/ 46 w 64"/>
              <a:gd name="T3" fmla="*/ 0 h 88"/>
              <a:gd name="T4" fmla="*/ 16 w 64"/>
              <a:gd name="T5" fmla="*/ 0 h 88"/>
              <a:gd name="T6" fmla="*/ 16 w 64"/>
              <a:gd name="T7" fmla="*/ 0 h 88"/>
              <a:gd name="T8" fmla="*/ 0 w 64"/>
              <a:gd name="T9" fmla="*/ 15 h 88"/>
              <a:gd name="T10" fmla="*/ 0 w 64"/>
              <a:gd name="T11" fmla="*/ 52 h 88"/>
              <a:gd name="T12" fmla="*/ 12 w 64"/>
              <a:gd name="T13" fmla="*/ 52 h 88"/>
              <a:gd name="T14" fmla="*/ 12 w 64"/>
              <a:gd name="T15" fmla="*/ 15 h 88"/>
              <a:gd name="T16" fmla="*/ 16 w 64"/>
              <a:gd name="T17" fmla="*/ 10 h 88"/>
              <a:gd name="T18" fmla="*/ 16 w 64"/>
              <a:gd name="T19" fmla="*/ 54 h 88"/>
              <a:gd name="T20" fmla="*/ 16 w 64"/>
              <a:gd name="T21" fmla="*/ 54 h 88"/>
              <a:gd name="T22" fmla="*/ 16 w 64"/>
              <a:gd name="T23" fmla="*/ 88 h 88"/>
              <a:gd name="T24" fmla="*/ 28 w 64"/>
              <a:gd name="T25" fmla="*/ 88 h 88"/>
              <a:gd name="T26" fmla="*/ 28 w 64"/>
              <a:gd name="T27" fmla="*/ 52 h 88"/>
              <a:gd name="T28" fmla="*/ 36 w 64"/>
              <a:gd name="T29" fmla="*/ 52 h 88"/>
              <a:gd name="T30" fmla="*/ 36 w 64"/>
              <a:gd name="T31" fmla="*/ 88 h 88"/>
              <a:gd name="T32" fmla="*/ 48 w 64"/>
              <a:gd name="T33" fmla="*/ 88 h 88"/>
              <a:gd name="T34" fmla="*/ 48 w 64"/>
              <a:gd name="T35" fmla="*/ 65 h 88"/>
              <a:gd name="T36" fmla="*/ 48 w 64"/>
              <a:gd name="T37" fmla="*/ 65 h 88"/>
              <a:gd name="T38" fmla="*/ 48 w 64"/>
              <a:gd name="T39" fmla="*/ 10 h 88"/>
              <a:gd name="T40" fmla="*/ 52 w 64"/>
              <a:gd name="T41" fmla="*/ 15 h 88"/>
              <a:gd name="T42" fmla="*/ 52 w 64"/>
              <a:gd name="T43" fmla="*/ 52 h 88"/>
              <a:gd name="T44" fmla="*/ 64 w 64"/>
              <a:gd name="T45" fmla="*/ 52 h 88"/>
              <a:gd name="T46" fmla="*/ 64 w 64"/>
              <a:gd name="T47" fmla="*/ 15 h 88"/>
              <a:gd name="T48" fmla="*/ 47 w 64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88">
                <a:moveTo>
                  <a:pt x="47" y="0"/>
                </a:moveTo>
                <a:cubicBezTo>
                  <a:pt x="47" y="0"/>
                  <a:pt x="46" y="0"/>
                  <a:pt x="46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6"/>
                  <a:pt x="0" y="15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5"/>
                  <a:pt x="12" y="15"/>
                  <a:pt x="12" y="15"/>
                </a:cubicBezTo>
                <a:cubicBezTo>
                  <a:pt x="12" y="13"/>
                  <a:pt x="12" y="11"/>
                  <a:pt x="16" y="10"/>
                </a:cubicBezTo>
                <a:cubicBezTo>
                  <a:pt x="16" y="54"/>
                  <a:pt x="16" y="54"/>
                  <a:pt x="16" y="54"/>
                </a:cubicBezTo>
                <a:cubicBezTo>
                  <a:pt x="16" y="54"/>
                  <a:pt x="16" y="54"/>
                  <a:pt x="16" y="54"/>
                </a:cubicBezTo>
                <a:cubicBezTo>
                  <a:pt x="16" y="88"/>
                  <a:pt x="16" y="88"/>
                  <a:pt x="16" y="88"/>
                </a:cubicBezTo>
                <a:cubicBezTo>
                  <a:pt x="28" y="88"/>
                  <a:pt x="28" y="88"/>
                  <a:pt x="28" y="88"/>
                </a:cubicBezTo>
                <a:cubicBezTo>
                  <a:pt x="28" y="52"/>
                  <a:pt x="28" y="52"/>
                  <a:pt x="28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10"/>
                  <a:pt x="48" y="10"/>
                  <a:pt x="48" y="10"/>
                </a:cubicBezTo>
                <a:cubicBezTo>
                  <a:pt x="52" y="11"/>
                  <a:pt x="52" y="13"/>
                  <a:pt x="52" y="15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5"/>
                  <a:pt x="64" y="15"/>
                  <a:pt x="64" y="15"/>
                </a:cubicBezTo>
                <a:cubicBezTo>
                  <a:pt x="64" y="6"/>
                  <a:pt x="57" y="0"/>
                  <a:pt x="47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31" name="Oval 25">
            <a:extLst>
              <a:ext uri="{FF2B5EF4-FFF2-40B4-BE49-F238E27FC236}">
                <a16:creationId xmlns="" xmlns:a16="http://schemas.microsoft.com/office/drawing/2014/main" id="{77FA2647-AC53-4B3B-A658-53EAB3422D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8359" y="3811139"/>
            <a:ext cx="40268" cy="331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32" name="Freeform 26">
            <a:extLst>
              <a:ext uri="{FF2B5EF4-FFF2-40B4-BE49-F238E27FC236}">
                <a16:creationId xmlns="" xmlns:a16="http://schemas.microsoft.com/office/drawing/2014/main" id="{ED5C8B77-05B9-410A-8706-7C368AFECB45}"/>
              </a:ext>
            </a:extLst>
          </p:cNvPr>
          <p:cNvSpPr>
            <a:spLocks/>
          </p:cNvSpPr>
          <p:nvPr/>
        </p:nvSpPr>
        <p:spPr bwMode="auto">
          <a:xfrm>
            <a:off x="2473140" y="3846269"/>
            <a:ext cx="85825" cy="97978"/>
          </a:xfrm>
          <a:custGeom>
            <a:avLst/>
            <a:gdLst>
              <a:gd name="T0" fmla="*/ 47 w 64"/>
              <a:gd name="T1" fmla="*/ 0 h 92"/>
              <a:gd name="T2" fmla="*/ 46 w 64"/>
              <a:gd name="T3" fmla="*/ 0 h 92"/>
              <a:gd name="T4" fmla="*/ 16 w 64"/>
              <a:gd name="T5" fmla="*/ 0 h 92"/>
              <a:gd name="T6" fmla="*/ 16 w 64"/>
              <a:gd name="T7" fmla="*/ 0 h 92"/>
              <a:gd name="T8" fmla="*/ 0 w 64"/>
              <a:gd name="T9" fmla="*/ 18 h 92"/>
              <a:gd name="T10" fmla="*/ 0 w 64"/>
              <a:gd name="T11" fmla="*/ 52 h 92"/>
              <a:gd name="T12" fmla="*/ 12 w 64"/>
              <a:gd name="T13" fmla="*/ 52 h 92"/>
              <a:gd name="T14" fmla="*/ 12 w 64"/>
              <a:gd name="T15" fmla="*/ 18 h 92"/>
              <a:gd name="T16" fmla="*/ 16 w 64"/>
              <a:gd name="T17" fmla="*/ 13 h 92"/>
              <a:gd name="T18" fmla="*/ 16 w 64"/>
              <a:gd name="T19" fmla="*/ 57 h 92"/>
              <a:gd name="T20" fmla="*/ 16 w 64"/>
              <a:gd name="T21" fmla="*/ 57 h 92"/>
              <a:gd name="T22" fmla="*/ 16 w 64"/>
              <a:gd name="T23" fmla="*/ 92 h 92"/>
              <a:gd name="T24" fmla="*/ 28 w 64"/>
              <a:gd name="T25" fmla="*/ 92 h 92"/>
              <a:gd name="T26" fmla="*/ 28 w 64"/>
              <a:gd name="T27" fmla="*/ 52 h 92"/>
              <a:gd name="T28" fmla="*/ 36 w 64"/>
              <a:gd name="T29" fmla="*/ 52 h 92"/>
              <a:gd name="T30" fmla="*/ 36 w 64"/>
              <a:gd name="T31" fmla="*/ 92 h 92"/>
              <a:gd name="T32" fmla="*/ 48 w 64"/>
              <a:gd name="T33" fmla="*/ 92 h 92"/>
              <a:gd name="T34" fmla="*/ 48 w 64"/>
              <a:gd name="T35" fmla="*/ 68 h 92"/>
              <a:gd name="T36" fmla="*/ 48 w 64"/>
              <a:gd name="T37" fmla="*/ 68 h 92"/>
              <a:gd name="T38" fmla="*/ 48 w 64"/>
              <a:gd name="T39" fmla="*/ 13 h 92"/>
              <a:gd name="T40" fmla="*/ 52 w 64"/>
              <a:gd name="T41" fmla="*/ 18 h 92"/>
              <a:gd name="T42" fmla="*/ 52 w 64"/>
              <a:gd name="T43" fmla="*/ 52 h 92"/>
              <a:gd name="T44" fmla="*/ 64 w 64"/>
              <a:gd name="T45" fmla="*/ 52 h 92"/>
              <a:gd name="T46" fmla="*/ 64 w 64"/>
              <a:gd name="T47" fmla="*/ 18 h 92"/>
              <a:gd name="T48" fmla="*/ 47 w 64"/>
              <a:gd name="T4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92">
                <a:moveTo>
                  <a:pt x="47" y="0"/>
                </a:moveTo>
                <a:cubicBezTo>
                  <a:pt x="47" y="0"/>
                  <a:pt x="46" y="0"/>
                  <a:pt x="46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9"/>
                  <a:pt x="0" y="18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8"/>
                  <a:pt x="12" y="18"/>
                  <a:pt x="12" y="18"/>
                </a:cubicBezTo>
                <a:cubicBezTo>
                  <a:pt x="12" y="16"/>
                  <a:pt x="12" y="14"/>
                  <a:pt x="16" y="13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92"/>
                  <a:pt x="16" y="92"/>
                  <a:pt x="16" y="92"/>
                </a:cubicBezTo>
                <a:cubicBezTo>
                  <a:pt x="28" y="92"/>
                  <a:pt x="28" y="92"/>
                  <a:pt x="28" y="92"/>
                </a:cubicBezTo>
                <a:cubicBezTo>
                  <a:pt x="28" y="52"/>
                  <a:pt x="28" y="52"/>
                  <a:pt x="28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92"/>
                  <a:pt x="36" y="92"/>
                  <a:pt x="36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13"/>
                  <a:pt x="48" y="13"/>
                  <a:pt x="48" y="13"/>
                </a:cubicBezTo>
                <a:cubicBezTo>
                  <a:pt x="52" y="14"/>
                  <a:pt x="52" y="16"/>
                  <a:pt x="52" y="18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9"/>
                  <a:pt x="57" y="0"/>
                  <a:pt x="47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21" name="Oval 5">
            <a:extLst>
              <a:ext uri="{FF2B5EF4-FFF2-40B4-BE49-F238E27FC236}">
                <a16:creationId xmlns="" xmlns:a16="http://schemas.microsoft.com/office/drawing/2014/main" id="{85A29720-0C38-4C96-937E-79896288A2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3171" y="3637745"/>
            <a:ext cx="41489" cy="3287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22" name="Freeform 6">
            <a:extLst>
              <a:ext uri="{FF2B5EF4-FFF2-40B4-BE49-F238E27FC236}">
                <a16:creationId xmlns="" xmlns:a16="http://schemas.microsoft.com/office/drawing/2014/main" id="{D6AE3C25-8C33-4856-BFBF-3260DA3CA00E}"/>
              </a:ext>
            </a:extLst>
          </p:cNvPr>
          <p:cNvSpPr>
            <a:spLocks/>
          </p:cNvSpPr>
          <p:nvPr/>
        </p:nvSpPr>
        <p:spPr bwMode="auto">
          <a:xfrm>
            <a:off x="2057545" y="3676098"/>
            <a:ext cx="85825" cy="93465"/>
          </a:xfrm>
          <a:custGeom>
            <a:avLst/>
            <a:gdLst>
              <a:gd name="T0" fmla="*/ 48 w 64"/>
              <a:gd name="T1" fmla="*/ 0 h 88"/>
              <a:gd name="T2" fmla="*/ 46 w 64"/>
              <a:gd name="T3" fmla="*/ 0 h 88"/>
              <a:gd name="T4" fmla="*/ 17 w 64"/>
              <a:gd name="T5" fmla="*/ 0 h 88"/>
              <a:gd name="T6" fmla="*/ 16 w 64"/>
              <a:gd name="T7" fmla="*/ 0 h 88"/>
              <a:gd name="T8" fmla="*/ 0 w 64"/>
              <a:gd name="T9" fmla="*/ 15 h 88"/>
              <a:gd name="T10" fmla="*/ 0 w 64"/>
              <a:gd name="T11" fmla="*/ 52 h 88"/>
              <a:gd name="T12" fmla="*/ 12 w 64"/>
              <a:gd name="T13" fmla="*/ 52 h 88"/>
              <a:gd name="T14" fmla="*/ 12 w 64"/>
              <a:gd name="T15" fmla="*/ 15 h 88"/>
              <a:gd name="T16" fmla="*/ 16 w 64"/>
              <a:gd name="T17" fmla="*/ 10 h 88"/>
              <a:gd name="T18" fmla="*/ 16 w 64"/>
              <a:gd name="T19" fmla="*/ 54 h 88"/>
              <a:gd name="T20" fmla="*/ 16 w 64"/>
              <a:gd name="T21" fmla="*/ 54 h 88"/>
              <a:gd name="T22" fmla="*/ 16 w 64"/>
              <a:gd name="T23" fmla="*/ 88 h 88"/>
              <a:gd name="T24" fmla="*/ 28 w 64"/>
              <a:gd name="T25" fmla="*/ 88 h 88"/>
              <a:gd name="T26" fmla="*/ 28 w 64"/>
              <a:gd name="T27" fmla="*/ 52 h 88"/>
              <a:gd name="T28" fmla="*/ 36 w 64"/>
              <a:gd name="T29" fmla="*/ 52 h 88"/>
              <a:gd name="T30" fmla="*/ 36 w 64"/>
              <a:gd name="T31" fmla="*/ 88 h 88"/>
              <a:gd name="T32" fmla="*/ 48 w 64"/>
              <a:gd name="T33" fmla="*/ 88 h 88"/>
              <a:gd name="T34" fmla="*/ 48 w 64"/>
              <a:gd name="T35" fmla="*/ 65 h 88"/>
              <a:gd name="T36" fmla="*/ 48 w 64"/>
              <a:gd name="T37" fmla="*/ 65 h 88"/>
              <a:gd name="T38" fmla="*/ 48 w 64"/>
              <a:gd name="T39" fmla="*/ 10 h 88"/>
              <a:gd name="T40" fmla="*/ 52 w 64"/>
              <a:gd name="T41" fmla="*/ 15 h 88"/>
              <a:gd name="T42" fmla="*/ 52 w 64"/>
              <a:gd name="T43" fmla="*/ 52 h 88"/>
              <a:gd name="T44" fmla="*/ 64 w 64"/>
              <a:gd name="T45" fmla="*/ 52 h 88"/>
              <a:gd name="T46" fmla="*/ 64 w 64"/>
              <a:gd name="T47" fmla="*/ 15 h 88"/>
              <a:gd name="T48" fmla="*/ 48 w 64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88">
                <a:moveTo>
                  <a:pt x="48" y="0"/>
                </a:moveTo>
                <a:cubicBezTo>
                  <a:pt x="47" y="0"/>
                  <a:pt x="46" y="0"/>
                  <a:pt x="46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8" y="0"/>
                  <a:pt x="0" y="6"/>
                  <a:pt x="0" y="15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5"/>
                  <a:pt x="12" y="15"/>
                  <a:pt x="12" y="15"/>
                </a:cubicBezTo>
                <a:cubicBezTo>
                  <a:pt x="12" y="13"/>
                  <a:pt x="12" y="11"/>
                  <a:pt x="16" y="10"/>
                </a:cubicBezTo>
                <a:cubicBezTo>
                  <a:pt x="16" y="54"/>
                  <a:pt x="16" y="54"/>
                  <a:pt x="16" y="54"/>
                </a:cubicBezTo>
                <a:cubicBezTo>
                  <a:pt x="16" y="54"/>
                  <a:pt x="16" y="54"/>
                  <a:pt x="16" y="54"/>
                </a:cubicBezTo>
                <a:cubicBezTo>
                  <a:pt x="16" y="88"/>
                  <a:pt x="16" y="88"/>
                  <a:pt x="16" y="88"/>
                </a:cubicBezTo>
                <a:cubicBezTo>
                  <a:pt x="28" y="88"/>
                  <a:pt x="28" y="88"/>
                  <a:pt x="28" y="88"/>
                </a:cubicBezTo>
                <a:cubicBezTo>
                  <a:pt x="28" y="52"/>
                  <a:pt x="28" y="52"/>
                  <a:pt x="28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10"/>
                  <a:pt x="48" y="10"/>
                  <a:pt x="48" y="10"/>
                </a:cubicBezTo>
                <a:cubicBezTo>
                  <a:pt x="52" y="11"/>
                  <a:pt x="52" y="13"/>
                  <a:pt x="52" y="15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5"/>
                  <a:pt x="64" y="15"/>
                  <a:pt x="64" y="15"/>
                </a:cubicBezTo>
                <a:cubicBezTo>
                  <a:pt x="64" y="6"/>
                  <a:pt x="57" y="0"/>
                  <a:pt x="48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23" name="Oval 7">
            <a:extLst>
              <a:ext uri="{FF2B5EF4-FFF2-40B4-BE49-F238E27FC236}">
                <a16:creationId xmlns="" xmlns:a16="http://schemas.microsoft.com/office/drawing/2014/main" id="{32AECA38-4D7F-4F3F-914C-C9ECD9A848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3171" y="3811139"/>
            <a:ext cx="41489" cy="331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24" name="Freeform 8">
            <a:extLst>
              <a:ext uri="{FF2B5EF4-FFF2-40B4-BE49-F238E27FC236}">
                <a16:creationId xmlns="" xmlns:a16="http://schemas.microsoft.com/office/drawing/2014/main" id="{B447BB8E-2501-4BFA-BBEB-5E5B6B3806E9}"/>
              </a:ext>
            </a:extLst>
          </p:cNvPr>
          <p:cNvSpPr>
            <a:spLocks/>
          </p:cNvSpPr>
          <p:nvPr/>
        </p:nvSpPr>
        <p:spPr bwMode="auto">
          <a:xfrm>
            <a:off x="2057545" y="3846269"/>
            <a:ext cx="85825" cy="97978"/>
          </a:xfrm>
          <a:custGeom>
            <a:avLst/>
            <a:gdLst>
              <a:gd name="T0" fmla="*/ 48 w 64"/>
              <a:gd name="T1" fmla="*/ 0 h 92"/>
              <a:gd name="T2" fmla="*/ 46 w 64"/>
              <a:gd name="T3" fmla="*/ 0 h 92"/>
              <a:gd name="T4" fmla="*/ 17 w 64"/>
              <a:gd name="T5" fmla="*/ 0 h 92"/>
              <a:gd name="T6" fmla="*/ 16 w 64"/>
              <a:gd name="T7" fmla="*/ 0 h 92"/>
              <a:gd name="T8" fmla="*/ 0 w 64"/>
              <a:gd name="T9" fmla="*/ 18 h 92"/>
              <a:gd name="T10" fmla="*/ 0 w 64"/>
              <a:gd name="T11" fmla="*/ 52 h 92"/>
              <a:gd name="T12" fmla="*/ 12 w 64"/>
              <a:gd name="T13" fmla="*/ 52 h 92"/>
              <a:gd name="T14" fmla="*/ 12 w 64"/>
              <a:gd name="T15" fmla="*/ 18 h 92"/>
              <a:gd name="T16" fmla="*/ 16 w 64"/>
              <a:gd name="T17" fmla="*/ 13 h 92"/>
              <a:gd name="T18" fmla="*/ 16 w 64"/>
              <a:gd name="T19" fmla="*/ 57 h 92"/>
              <a:gd name="T20" fmla="*/ 16 w 64"/>
              <a:gd name="T21" fmla="*/ 57 h 92"/>
              <a:gd name="T22" fmla="*/ 16 w 64"/>
              <a:gd name="T23" fmla="*/ 92 h 92"/>
              <a:gd name="T24" fmla="*/ 28 w 64"/>
              <a:gd name="T25" fmla="*/ 92 h 92"/>
              <a:gd name="T26" fmla="*/ 28 w 64"/>
              <a:gd name="T27" fmla="*/ 52 h 92"/>
              <a:gd name="T28" fmla="*/ 36 w 64"/>
              <a:gd name="T29" fmla="*/ 52 h 92"/>
              <a:gd name="T30" fmla="*/ 36 w 64"/>
              <a:gd name="T31" fmla="*/ 92 h 92"/>
              <a:gd name="T32" fmla="*/ 48 w 64"/>
              <a:gd name="T33" fmla="*/ 92 h 92"/>
              <a:gd name="T34" fmla="*/ 48 w 64"/>
              <a:gd name="T35" fmla="*/ 68 h 92"/>
              <a:gd name="T36" fmla="*/ 48 w 64"/>
              <a:gd name="T37" fmla="*/ 68 h 92"/>
              <a:gd name="T38" fmla="*/ 48 w 64"/>
              <a:gd name="T39" fmla="*/ 13 h 92"/>
              <a:gd name="T40" fmla="*/ 52 w 64"/>
              <a:gd name="T41" fmla="*/ 18 h 92"/>
              <a:gd name="T42" fmla="*/ 52 w 64"/>
              <a:gd name="T43" fmla="*/ 52 h 92"/>
              <a:gd name="T44" fmla="*/ 64 w 64"/>
              <a:gd name="T45" fmla="*/ 52 h 92"/>
              <a:gd name="T46" fmla="*/ 64 w 64"/>
              <a:gd name="T47" fmla="*/ 18 h 92"/>
              <a:gd name="T48" fmla="*/ 48 w 64"/>
              <a:gd name="T4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92">
                <a:moveTo>
                  <a:pt x="48" y="0"/>
                </a:moveTo>
                <a:cubicBezTo>
                  <a:pt x="47" y="0"/>
                  <a:pt x="46" y="0"/>
                  <a:pt x="46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8" y="0"/>
                  <a:pt x="0" y="9"/>
                  <a:pt x="0" y="18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8"/>
                  <a:pt x="12" y="18"/>
                  <a:pt x="12" y="18"/>
                </a:cubicBezTo>
                <a:cubicBezTo>
                  <a:pt x="12" y="16"/>
                  <a:pt x="12" y="14"/>
                  <a:pt x="16" y="13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92"/>
                  <a:pt x="16" y="92"/>
                  <a:pt x="16" y="92"/>
                </a:cubicBezTo>
                <a:cubicBezTo>
                  <a:pt x="28" y="92"/>
                  <a:pt x="28" y="92"/>
                  <a:pt x="28" y="92"/>
                </a:cubicBezTo>
                <a:cubicBezTo>
                  <a:pt x="28" y="52"/>
                  <a:pt x="28" y="52"/>
                  <a:pt x="28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92"/>
                  <a:pt x="36" y="92"/>
                  <a:pt x="36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13"/>
                  <a:pt x="48" y="13"/>
                  <a:pt x="48" y="13"/>
                </a:cubicBezTo>
                <a:cubicBezTo>
                  <a:pt x="52" y="14"/>
                  <a:pt x="52" y="16"/>
                  <a:pt x="52" y="18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9"/>
                  <a:pt x="57" y="0"/>
                  <a:pt x="48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11" name="Oval 13">
            <a:extLst>
              <a:ext uri="{FF2B5EF4-FFF2-40B4-BE49-F238E27FC236}">
                <a16:creationId xmlns="" xmlns:a16="http://schemas.microsoft.com/office/drawing/2014/main" id="{D3D07111-3468-41F2-A99D-B3AB8DA3C4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86865" y="3547180"/>
            <a:ext cx="41489" cy="3287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12" name="Freeform 14">
            <a:extLst>
              <a:ext uri="{FF2B5EF4-FFF2-40B4-BE49-F238E27FC236}">
                <a16:creationId xmlns="" xmlns:a16="http://schemas.microsoft.com/office/drawing/2014/main" id="{2A813C3A-84BF-4953-B49F-809379DD180A}"/>
              </a:ext>
            </a:extLst>
          </p:cNvPr>
          <p:cNvSpPr>
            <a:spLocks/>
          </p:cNvSpPr>
          <p:nvPr/>
        </p:nvSpPr>
        <p:spPr bwMode="auto">
          <a:xfrm>
            <a:off x="2164087" y="3582310"/>
            <a:ext cx="80537" cy="97978"/>
          </a:xfrm>
          <a:custGeom>
            <a:avLst/>
            <a:gdLst>
              <a:gd name="T0" fmla="*/ 46 w 60"/>
              <a:gd name="T1" fmla="*/ 0 h 92"/>
              <a:gd name="T2" fmla="*/ 44 w 60"/>
              <a:gd name="T3" fmla="*/ 0 h 92"/>
              <a:gd name="T4" fmla="*/ 14 w 60"/>
              <a:gd name="T5" fmla="*/ 0 h 92"/>
              <a:gd name="T6" fmla="*/ 14 w 60"/>
              <a:gd name="T7" fmla="*/ 0 h 92"/>
              <a:gd name="T8" fmla="*/ 0 w 60"/>
              <a:gd name="T9" fmla="*/ 18 h 92"/>
              <a:gd name="T10" fmla="*/ 0 w 60"/>
              <a:gd name="T11" fmla="*/ 52 h 92"/>
              <a:gd name="T12" fmla="*/ 8 w 60"/>
              <a:gd name="T13" fmla="*/ 52 h 92"/>
              <a:gd name="T14" fmla="*/ 8 w 60"/>
              <a:gd name="T15" fmla="*/ 18 h 92"/>
              <a:gd name="T16" fmla="*/ 12 w 60"/>
              <a:gd name="T17" fmla="*/ 13 h 92"/>
              <a:gd name="T18" fmla="*/ 12 w 60"/>
              <a:gd name="T19" fmla="*/ 57 h 92"/>
              <a:gd name="T20" fmla="*/ 12 w 60"/>
              <a:gd name="T21" fmla="*/ 57 h 92"/>
              <a:gd name="T22" fmla="*/ 12 w 60"/>
              <a:gd name="T23" fmla="*/ 92 h 92"/>
              <a:gd name="T24" fmla="*/ 24 w 60"/>
              <a:gd name="T25" fmla="*/ 92 h 92"/>
              <a:gd name="T26" fmla="*/ 24 w 60"/>
              <a:gd name="T27" fmla="*/ 52 h 92"/>
              <a:gd name="T28" fmla="*/ 36 w 60"/>
              <a:gd name="T29" fmla="*/ 52 h 92"/>
              <a:gd name="T30" fmla="*/ 36 w 60"/>
              <a:gd name="T31" fmla="*/ 92 h 92"/>
              <a:gd name="T32" fmla="*/ 48 w 60"/>
              <a:gd name="T33" fmla="*/ 92 h 92"/>
              <a:gd name="T34" fmla="*/ 48 w 60"/>
              <a:gd name="T35" fmla="*/ 68 h 92"/>
              <a:gd name="T36" fmla="*/ 48 w 60"/>
              <a:gd name="T37" fmla="*/ 68 h 92"/>
              <a:gd name="T38" fmla="*/ 48 w 60"/>
              <a:gd name="T39" fmla="*/ 13 h 92"/>
              <a:gd name="T40" fmla="*/ 52 w 60"/>
              <a:gd name="T41" fmla="*/ 18 h 92"/>
              <a:gd name="T42" fmla="*/ 52 w 60"/>
              <a:gd name="T43" fmla="*/ 52 h 92"/>
              <a:gd name="T44" fmla="*/ 60 w 60"/>
              <a:gd name="T45" fmla="*/ 52 h 92"/>
              <a:gd name="T46" fmla="*/ 60 w 60"/>
              <a:gd name="T47" fmla="*/ 18 h 92"/>
              <a:gd name="T48" fmla="*/ 46 w 60"/>
              <a:gd name="T4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92">
                <a:moveTo>
                  <a:pt x="46" y="0"/>
                </a:moveTo>
                <a:cubicBezTo>
                  <a:pt x="45" y="0"/>
                  <a:pt x="44" y="0"/>
                  <a:pt x="4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6" y="0"/>
                  <a:pt x="0" y="9"/>
                  <a:pt x="0" y="18"/>
                </a:cubicBezTo>
                <a:cubicBezTo>
                  <a:pt x="0" y="52"/>
                  <a:pt x="0" y="52"/>
                  <a:pt x="0" y="52"/>
                </a:cubicBezTo>
                <a:cubicBezTo>
                  <a:pt x="8" y="52"/>
                  <a:pt x="8" y="52"/>
                  <a:pt x="8" y="52"/>
                </a:cubicBezTo>
                <a:cubicBezTo>
                  <a:pt x="8" y="18"/>
                  <a:pt x="8" y="18"/>
                  <a:pt x="8" y="18"/>
                </a:cubicBezTo>
                <a:cubicBezTo>
                  <a:pt x="8" y="16"/>
                  <a:pt x="12" y="14"/>
                  <a:pt x="12" y="13"/>
                </a:cubicBezTo>
                <a:cubicBezTo>
                  <a:pt x="12" y="57"/>
                  <a:pt x="12" y="57"/>
                  <a:pt x="12" y="57"/>
                </a:cubicBezTo>
                <a:cubicBezTo>
                  <a:pt x="12" y="57"/>
                  <a:pt x="12" y="57"/>
                  <a:pt x="12" y="57"/>
                </a:cubicBezTo>
                <a:cubicBezTo>
                  <a:pt x="12" y="92"/>
                  <a:pt x="12" y="92"/>
                  <a:pt x="12" y="92"/>
                </a:cubicBezTo>
                <a:cubicBezTo>
                  <a:pt x="24" y="92"/>
                  <a:pt x="24" y="92"/>
                  <a:pt x="24" y="92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92"/>
                  <a:pt x="36" y="92"/>
                  <a:pt x="36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13"/>
                  <a:pt x="48" y="13"/>
                  <a:pt x="48" y="13"/>
                </a:cubicBezTo>
                <a:cubicBezTo>
                  <a:pt x="48" y="14"/>
                  <a:pt x="52" y="16"/>
                  <a:pt x="52" y="18"/>
                </a:cubicBezTo>
                <a:cubicBezTo>
                  <a:pt x="52" y="52"/>
                  <a:pt x="52" y="52"/>
                  <a:pt x="52" y="52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18"/>
                  <a:pt x="60" y="18"/>
                  <a:pt x="60" y="18"/>
                </a:cubicBezTo>
                <a:cubicBezTo>
                  <a:pt x="60" y="9"/>
                  <a:pt x="55" y="0"/>
                  <a:pt x="46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13" name="Oval 15">
            <a:extLst>
              <a:ext uri="{FF2B5EF4-FFF2-40B4-BE49-F238E27FC236}">
                <a16:creationId xmlns="" xmlns:a16="http://schemas.microsoft.com/office/drawing/2014/main" id="{68BD2228-DF42-4919-B983-09E6B91E48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86865" y="3720575"/>
            <a:ext cx="41489" cy="331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14" name="Freeform 16">
            <a:extLst>
              <a:ext uri="{FF2B5EF4-FFF2-40B4-BE49-F238E27FC236}">
                <a16:creationId xmlns="" xmlns:a16="http://schemas.microsoft.com/office/drawing/2014/main" id="{7D9935FF-7EA9-499D-AB9B-69324DC0DE8D}"/>
              </a:ext>
            </a:extLst>
          </p:cNvPr>
          <p:cNvSpPr>
            <a:spLocks/>
          </p:cNvSpPr>
          <p:nvPr/>
        </p:nvSpPr>
        <p:spPr bwMode="auto">
          <a:xfrm>
            <a:off x="2164087" y="3756993"/>
            <a:ext cx="80537" cy="93788"/>
          </a:xfrm>
          <a:custGeom>
            <a:avLst/>
            <a:gdLst>
              <a:gd name="T0" fmla="*/ 46 w 60"/>
              <a:gd name="T1" fmla="*/ 0 h 88"/>
              <a:gd name="T2" fmla="*/ 44 w 60"/>
              <a:gd name="T3" fmla="*/ 0 h 88"/>
              <a:gd name="T4" fmla="*/ 14 w 60"/>
              <a:gd name="T5" fmla="*/ 0 h 88"/>
              <a:gd name="T6" fmla="*/ 14 w 60"/>
              <a:gd name="T7" fmla="*/ 0 h 88"/>
              <a:gd name="T8" fmla="*/ 0 w 60"/>
              <a:gd name="T9" fmla="*/ 17 h 88"/>
              <a:gd name="T10" fmla="*/ 0 w 60"/>
              <a:gd name="T11" fmla="*/ 52 h 88"/>
              <a:gd name="T12" fmla="*/ 8 w 60"/>
              <a:gd name="T13" fmla="*/ 52 h 88"/>
              <a:gd name="T14" fmla="*/ 8 w 60"/>
              <a:gd name="T15" fmla="*/ 17 h 88"/>
              <a:gd name="T16" fmla="*/ 12 w 60"/>
              <a:gd name="T17" fmla="*/ 12 h 88"/>
              <a:gd name="T18" fmla="*/ 12 w 60"/>
              <a:gd name="T19" fmla="*/ 56 h 88"/>
              <a:gd name="T20" fmla="*/ 12 w 60"/>
              <a:gd name="T21" fmla="*/ 56 h 88"/>
              <a:gd name="T22" fmla="*/ 12 w 60"/>
              <a:gd name="T23" fmla="*/ 88 h 88"/>
              <a:gd name="T24" fmla="*/ 24 w 60"/>
              <a:gd name="T25" fmla="*/ 88 h 88"/>
              <a:gd name="T26" fmla="*/ 24 w 60"/>
              <a:gd name="T27" fmla="*/ 52 h 88"/>
              <a:gd name="T28" fmla="*/ 36 w 60"/>
              <a:gd name="T29" fmla="*/ 52 h 88"/>
              <a:gd name="T30" fmla="*/ 36 w 60"/>
              <a:gd name="T31" fmla="*/ 88 h 88"/>
              <a:gd name="T32" fmla="*/ 48 w 60"/>
              <a:gd name="T33" fmla="*/ 88 h 88"/>
              <a:gd name="T34" fmla="*/ 48 w 60"/>
              <a:gd name="T35" fmla="*/ 67 h 88"/>
              <a:gd name="T36" fmla="*/ 48 w 60"/>
              <a:gd name="T37" fmla="*/ 67 h 88"/>
              <a:gd name="T38" fmla="*/ 48 w 60"/>
              <a:gd name="T39" fmla="*/ 12 h 88"/>
              <a:gd name="T40" fmla="*/ 52 w 60"/>
              <a:gd name="T41" fmla="*/ 17 h 88"/>
              <a:gd name="T42" fmla="*/ 52 w 60"/>
              <a:gd name="T43" fmla="*/ 52 h 88"/>
              <a:gd name="T44" fmla="*/ 60 w 60"/>
              <a:gd name="T45" fmla="*/ 52 h 88"/>
              <a:gd name="T46" fmla="*/ 60 w 60"/>
              <a:gd name="T47" fmla="*/ 17 h 88"/>
              <a:gd name="T48" fmla="*/ 46 w 60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88">
                <a:moveTo>
                  <a:pt x="46" y="0"/>
                </a:moveTo>
                <a:cubicBezTo>
                  <a:pt x="45" y="0"/>
                  <a:pt x="44" y="0"/>
                  <a:pt x="4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6" y="0"/>
                  <a:pt x="0" y="8"/>
                  <a:pt x="0" y="17"/>
                </a:cubicBezTo>
                <a:cubicBezTo>
                  <a:pt x="0" y="52"/>
                  <a:pt x="0" y="52"/>
                  <a:pt x="0" y="52"/>
                </a:cubicBezTo>
                <a:cubicBezTo>
                  <a:pt x="8" y="52"/>
                  <a:pt x="8" y="52"/>
                  <a:pt x="8" y="52"/>
                </a:cubicBezTo>
                <a:cubicBezTo>
                  <a:pt x="8" y="17"/>
                  <a:pt x="8" y="17"/>
                  <a:pt x="8" y="17"/>
                </a:cubicBezTo>
                <a:cubicBezTo>
                  <a:pt x="8" y="14"/>
                  <a:pt x="12" y="12"/>
                  <a:pt x="12" y="12"/>
                </a:cubicBezTo>
                <a:cubicBezTo>
                  <a:pt x="12" y="56"/>
                  <a:pt x="12" y="56"/>
                  <a:pt x="12" y="56"/>
                </a:cubicBezTo>
                <a:cubicBezTo>
                  <a:pt x="12" y="56"/>
                  <a:pt x="12" y="56"/>
                  <a:pt x="12" y="56"/>
                </a:cubicBezTo>
                <a:cubicBezTo>
                  <a:pt x="12" y="88"/>
                  <a:pt x="12" y="88"/>
                  <a:pt x="12" y="88"/>
                </a:cubicBezTo>
                <a:cubicBezTo>
                  <a:pt x="24" y="88"/>
                  <a:pt x="24" y="88"/>
                  <a:pt x="24" y="88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52" y="14"/>
                  <a:pt x="52" y="17"/>
                </a:cubicBezTo>
                <a:cubicBezTo>
                  <a:pt x="52" y="52"/>
                  <a:pt x="52" y="52"/>
                  <a:pt x="52" y="52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17"/>
                  <a:pt x="60" y="17"/>
                  <a:pt x="60" y="17"/>
                </a:cubicBezTo>
                <a:cubicBezTo>
                  <a:pt x="60" y="8"/>
                  <a:pt x="55" y="0"/>
                  <a:pt x="46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15" name="Oval 17">
            <a:extLst>
              <a:ext uri="{FF2B5EF4-FFF2-40B4-BE49-F238E27FC236}">
                <a16:creationId xmlns="" xmlns:a16="http://schemas.microsoft.com/office/drawing/2014/main" id="{83B3CBF8-B2D0-43FD-B939-146C2E2211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86865" y="3894291"/>
            <a:ext cx="41489" cy="3190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16" name="Freeform 18">
            <a:extLst>
              <a:ext uri="{FF2B5EF4-FFF2-40B4-BE49-F238E27FC236}">
                <a16:creationId xmlns="" xmlns:a16="http://schemas.microsoft.com/office/drawing/2014/main" id="{E528FEFB-AA36-4F99-93AA-DAD94ED64793}"/>
              </a:ext>
            </a:extLst>
          </p:cNvPr>
          <p:cNvSpPr>
            <a:spLocks/>
          </p:cNvSpPr>
          <p:nvPr/>
        </p:nvSpPr>
        <p:spPr bwMode="auto">
          <a:xfrm>
            <a:off x="2164087" y="3931677"/>
            <a:ext cx="80537" cy="93788"/>
          </a:xfrm>
          <a:custGeom>
            <a:avLst/>
            <a:gdLst>
              <a:gd name="T0" fmla="*/ 46 w 60"/>
              <a:gd name="T1" fmla="*/ 0 h 88"/>
              <a:gd name="T2" fmla="*/ 44 w 60"/>
              <a:gd name="T3" fmla="*/ 0 h 88"/>
              <a:gd name="T4" fmla="*/ 14 w 60"/>
              <a:gd name="T5" fmla="*/ 0 h 88"/>
              <a:gd name="T6" fmla="*/ 14 w 60"/>
              <a:gd name="T7" fmla="*/ 0 h 88"/>
              <a:gd name="T8" fmla="*/ 0 w 60"/>
              <a:gd name="T9" fmla="*/ 16 h 88"/>
              <a:gd name="T10" fmla="*/ 0 w 60"/>
              <a:gd name="T11" fmla="*/ 52 h 88"/>
              <a:gd name="T12" fmla="*/ 8 w 60"/>
              <a:gd name="T13" fmla="*/ 52 h 88"/>
              <a:gd name="T14" fmla="*/ 8 w 60"/>
              <a:gd name="T15" fmla="*/ 16 h 88"/>
              <a:gd name="T16" fmla="*/ 12 w 60"/>
              <a:gd name="T17" fmla="*/ 11 h 88"/>
              <a:gd name="T18" fmla="*/ 12 w 60"/>
              <a:gd name="T19" fmla="*/ 55 h 88"/>
              <a:gd name="T20" fmla="*/ 12 w 60"/>
              <a:gd name="T21" fmla="*/ 55 h 88"/>
              <a:gd name="T22" fmla="*/ 12 w 60"/>
              <a:gd name="T23" fmla="*/ 88 h 88"/>
              <a:gd name="T24" fmla="*/ 24 w 60"/>
              <a:gd name="T25" fmla="*/ 88 h 88"/>
              <a:gd name="T26" fmla="*/ 24 w 60"/>
              <a:gd name="T27" fmla="*/ 52 h 88"/>
              <a:gd name="T28" fmla="*/ 36 w 60"/>
              <a:gd name="T29" fmla="*/ 52 h 88"/>
              <a:gd name="T30" fmla="*/ 36 w 60"/>
              <a:gd name="T31" fmla="*/ 88 h 88"/>
              <a:gd name="T32" fmla="*/ 48 w 60"/>
              <a:gd name="T33" fmla="*/ 88 h 88"/>
              <a:gd name="T34" fmla="*/ 48 w 60"/>
              <a:gd name="T35" fmla="*/ 66 h 88"/>
              <a:gd name="T36" fmla="*/ 48 w 60"/>
              <a:gd name="T37" fmla="*/ 66 h 88"/>
              <a:gd name="T38" fmla="*/ 48 w 60"/>
              <a:gd name="T39" fmla="*/ 11 h 88"/>
              <a:gd name="T40" fmla="*/ 52 w 60"/>
              <a:gd name="T41" fmla="*/ 16 h 88"/>
              <a:gd name="T42" fmla="*/ 52 w 60"/>
              <a:gd name="T43" fmla="*/ 52 h 88"/>
              <a:gd name="T44" fmla="*/ 60 w 60"/>
              <a:gd name="T45" fmla="*/ 52 h 88"/>
              <a:gd name="T46" fmla="*/ 60 w 60"/>
              <a:gd name="T47" fmla="*/ 16 h 88"/>
              <a:gd name="T48" fmla="*/ 46 w 60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88">
                <a:moveTo>
                  <a:pt x="46" y="0"/>
                </a:moveTo>
                <a:cubicBezTo>
                  <a:pt x="45" y="0"/>
                  <a:pt x="44" y="0"/>
                  <a:pt x="4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6" y="0"/>
                  <a:pt x="0" y="7"/>
                  <a:pt x="0" y="16"/>
                </a:cubicBezTo>
                <a:cubicBezTo>
                  <a:pt x="0" y="52"/>
                  <a:pt x="0" y="52"/>
                  <a:pt x="0" y="52"/>
                </a:cubicBezTo>
                <a:cubicBezTo>
                  <a:pt x="8" y="52"/>
                  <a:pt x="8" y="52"/>
                  <a:pt x="8" y="52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3"/>
                  <a:pt x="12" y="11"/>
                  <a:pt x="12" y="11"/>
                </a:cubicBezTo>
                <a:cubicBezTo>
                  <a:pt x="12" y="55"/>
                  <a:pt x="12" y="55"/>
                  <a:pt x="12" y="55"/>
                </a:cubicBezTo>
                <a:cubicBezTo>
                  <a:pt x="12" y="55"/>
                  <a:pt x="12" y="55"/>
                  <a:pt x="12" y="55"/>
                </a:cubicBezTo>
                <a:cubicBezTo>
                  <a:pt x="12" y="88"/>
                  <a:pt x="12" y="88"/>
                  <a:pt x="12" y="88"/>
                </a:cubicBezTo>
                <a:cubicBezTo>
                  <a:pt x="24" y="88"/>
                  <a:pt x="24" y="88"/>
                  <a:pt x="24" y="88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11"/>
                  <a:pt x="48" y="11"/>
                  <a:pt x="48" y="11"/>
                </a:cubicBezTo>
                <a:cubicBezTo>
                  <a:pt x="48" y="11"/>
                  <a:pt x="52" y="13"/>
                  <a:pt x="52" y="16"/>
                </a:cubicBezTo>
                <a:cubicBezTo>
                  <a:pt x="52" y="52"/>
                  <a:pt x="52" y="52"/>
                  <a:pt x="52" y="52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16"/>
                  <a:pt x="60" y="16"/>
                  <a:pt x="60" y="16"/>
                </a:cubicBezTo>
                <a:cubicBezTo>
                  <a:pt x="60" y="7"/>
                  <a:pt x="55" y="0"/>
                  <a:pt x="46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03" name="Oval 5">
            <a:extLst>
              <a:ext uri="{FF2B5EF4-FFF2-40B4-BE49-F238E27FC236}">
                <a16:creationId xmlns="" xmlns:a16="http://schemas.microsoft.com/office/drawing/2014/main" id="{15D234FE-E93A-4876-A4F2-A793EF9A1B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5372" y="3637745"/>
            <a:ext cx="41489" cy="3287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04" name="Freeform 6">
            <a:extLst>
              <a:ext uri="{FF2B5EF4-FFF2-40B4-BE49-F238E27FC236}">
                <a16:creationId xmlns="" xmlns:a16="http://schemas.microsoft.com/office/drawing/2014/main" id="{BF5D4ED3-64B7-4C9F-9855-8CD8EE46B3E0}"/>
              </a:ext>
            </a:extLst>
          </p:cNvPr>
          <p:cNvSpPr>
            <a:spLocks/>
          </p:cNvSpPr>
          <p:nvPr/>
        </p:nvSpPr>
        <p:spPr bwMode="auto">
          <a:xfrm>
            <a:off x="1849746" y="3676098"/>
            <a:ext cx="85825" cy="93465"/>
          </a:xfrm>
          <a:custGeom>
            <a:avLst/>
            <a:gdLst>
              <a:gd name="T0" fmla="*/ 48 w 64"/>
              <a:gd name="T1" fmla="*/ 0 h 88"/>
              <a:gd name="T2" fmla="*/ 46 w 64"/>
              <a:gd name="T3" fmla="*/ 0 h 88"/>
              <a:gd name="T4" fmla="*/ 17 w 64"/>
              <a:gd name="T5" fmla="*/ 0 h 88"/>
              <a:gd name="T6" fmla="*/ 16 w 64"/>
              <a:gd name="T7" fmla="*/ 0 h 88"/>
              <a:gd name="T8" fmla="*/ 0 w 64"/>
              <a:gd name="T9" fmla="*/ 15 h 88"/>
              <a:gd name="T10" fmla="*/ 0 w 64"/>
              <a:gd name="T11" fmla="*/ 52 h 88"/>
              <a:gd name="T12" fmla="*/ 12 w 64"/>
              <a:gd name="T13" fmla="*/ 52 h 88"/>
              <a:gd name="T14" fmla="*/ 12 w 64"/>
              <a:gd name="T15" fmla="*/ 15 h 88"/>
              <a:gd name="T16" fmla="*/ 16 w 64"/>
              <a:gd name="T17" fmla="*/ 10 h 88"/>
              <a:gd name="T18" fmla="*/ 16 w 64"/>
              <a:gd name="T19" fmla="*/ 54 h 88"/>
              <a:gd name="T20" fmla="*/ 16 w 64"/>
              <a:gd name="T21" fmla="*/ 54 h 88"/>
              <a:gd name="T22" fmla="*/ 16 w 64"/>
              <a:gd name="T23" fmla="*/ 88 h 88"/>
              <a:gd name="T24" fmla="*/ 28 w 64"/>
              <a:gd name="T25" fmla="*/ 88 h 88"/>
              <a:gd name="T26" fmla="*/ 28 w 64"/>
              <a:gd name="T27" fmla="*/ 52 h 88"/>
              <a:gd name="T28" fmla="*/ 36 w 64"/>
              <a:gd name="T29" fmla="*/ 52 h 88"/>
              <a:gd name="T30" fmla="*/ 36 w 64"/>
              <a:gd name="T31" fmla="*/ 88 h 88"/>
              <a:gd name="T32" fmla="*/ 48 w 64"/>
              <a:gd name="T33" fmla="*/ 88 h 88"/>
              <a:gd name="T34" fmla="*/ 48 w 64"/>
              <a:gd name="T35" fmla="*/ 65 h 88"/>
              <a:gd name="T36" fmla="*/ 48 w 64"/>
              <a:gd name="T37" fmla="*/ 65 h 88"/>
              <a:gd name="T38" fmla="*/ 48 w 64"/>
              <a:gd name="T39" fmla="*/ 10 h 88"/>
              <a:gd name="T40" fmla="*/ 52 w 64"/>
              <a:gd name="T41" fmla="*/ 15 h 88"/>
              <a:gd name="T42" fmla="*/ 52 w 64"/>
              <a:gd name="T43" fmla="*/ 52 h 88"/>
              <a:gd name="T44" fmla="*/ 64 w 64"/>
              <a:gd name="T45" fmla="*/ 52 h 88"/>
              <a:gd name="T46" fmla="*/ 64 w 64"/>
              <a:gd name="T47" fmla="*/ 15 h 88"/>
              <a:gd name="T48" fmla="*/ 48 w 64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88">
                <a:moveTo>
                  <a:pt x="48" y="0"/>
                </a:moveTo>
                <a:cubicBezTo>
                  <a:pt x="47" y="0"/>
                  <a:pt x="46" y="0"/>
                  <a:pt x="46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8" y="0"/>
                  <a:pt x="0" y="6"/>
                  <a:pt x="0" y="15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5"/>
                  <a:pt x="12" y="15"/>
                  <a:pt x="12" y="15"/>
                </a:cubicBezTo>
                <a:cubicBezTo>
                  <a:pt x="12" y="13"/>
                  <a:pt x="12" y="11"/>
                  <a:pt x="16" y="10"/>
                </a:cubicBezTo>
                <a:cubicBezTo>
                  <a:pt x="16" y="54"/>
                  <a:pt x="16" y="54"/>
                  <a:pt x="16" y="54"/>
                </a:cubicBezTo>
                <a:cubicBezTo>
                  <a:pt x="16" y="54"/>
                  <a:pt x="16" y="54"/>
                  <a:pt x="16" y="54"/>
                </a:cubicBezTo>
                <a:cubicBezTo>
                  <a:pt x="16" y="88"/>
                  <a:pt x="16" y="88"/>
                  <a:pt x="16" y="88"/>
                </a:cubicBezTo>
                <a:cubicBezTo>
                  <a:pt x="28" y="88"/>
                  <a:pt x="28" y="88"/>
                  <a:pt x="28" y="88"/>
                </a:cubicBezTo>
                <a:cubicBezTo>
                  <a:pt x="28" y="52"/>
                  <a:pt x="28" y="52"/>
                  <a:pt x="28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10"/>
                  <a:pt x="48" y="10"/>
                  <a:pt x="48" y="10"/>
                </a:cubicBezTo>
                <a:cubicBezTo>
                  <a:pt x="52" y="11"/>
                  <a:pt x="52" y="13"/>
                  <a:pt x="52" y="15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5"/>
                  <a:pt x="64" y="15"/>
                  <a:pt x="64" y="15"/>
                </a:cubicBezTo>
                <a:cubicBezTo>
                  <a:pt x="64" y="6"/>
                  <a:pt x="57" y="0"/>
                  <a:pt x="48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05" name="Oval 7">
            <a:extLst>
              <a:ext uri="{FF2B5EF4-FFF2-40B4-BE49-F238E27FC236}">
                <a16:creationId xmlns="" xmlns:a16="http://schemas.microsoft.com/office/drawing/2014/main" id="{E011DE67-EC68-475A-8E2C-278FFEB1E1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5372" y="3811139"/>
            <a:ext cx="41489" cy="331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06" name="Freeform 8">
            <a:extLst>
              <a:ext uri="{FF2B5EF4-FFF2-40B4-BE49-F238E27FC236}">
                <a16:creationId xmlns="" xmlns:a16="http://schemas.microsoft.com/office/drawing/2014/main" id="{66CD94F3-BEA1-4E5E-9DC6-03CE061DF8A4}"/>
              </a:ext>
            </a:extLst>
          </p:cNvPr>
          <p:cNvSpPr>
            <a:spLocks/>
          </p:cNvSpPr>
          <p:nvPr/>
        </p:nvSpPr>
        <p:spPr bwMode="auto">
          <a:xfrm>
            <a:off x="1849746" y="3846269"/>
            <a:ext cx="85825" cy="97978"/>
          </a:xfrm>
          <a:custGeom>
            <a:avLst/>
            <a:gdLst>
              <a:gd name="T0" fmla="*/ 48 w 64"/>
              <a:gd name="T1" fmla="*/ 0 h 92"/>
              <a:gd name="T2" fmla="*/ 46 w 64"/>
              <a:gd name="T3" fmla="*/ 0 h 92"/>
              <a:gd name="T4" fmla="*/ 17 w 64"/>
              <a:gd name="T5" fmla="*/ 0 h 92"/>
              <a:gd name="T6" fmla="*/ 16 w 64"/>
              <a:gd name="T7" fmla="*/ 0 h 92"/>
              <a:gd name="T8" fmla="*/ 0 w 64"/>
              <a:gd name="T9" fmla="*/ 18 h 92"/>
              <a:gd name="T10" fmla="*/ 0 w 64"/>
              <a:gd name="T11" fmla="*/ 52 h 92"/>
              <a:gd name="T12" fmla="*/ 12 w 64"/>
              <a:gd name="T13" fmla="*/ 52 h 92"/>
              <a:gd name="T14" fmla="*/ 12 w 64"/>
              <a:gd name="T15" fmla="*/ 18 h 92"/>
              <a:gd name="T16" fmla="*/ 16 w 64"/>
              <a:gd name="T17" fmla="*/ 13 h 92"/>
              <a:gd name="T18" fmla="*/ 16 w 64"/>
              <a:gd name="T19" fmla="*/ 57 h 92"/>
              <a:gd name="T20" fmla="*/ 16 w 64"/>
              <a:gd name="T21" fmla="*/ 57 h 92"/>
              <a:gd name="T22" fmla="*/ 16 w 64"/>
              <a:gd name="T23" fmla="*/ 92 h 92"/>
              <a:gd name="T24" fmla="*/ 28 w 64"/>
              <a:gd name="T25" fmla="*/ 92 h 92"/>
              <a:gd name="T26" fmla="*/ 28 w 64"/>
              <a:gd name="T27" fmla="*/ 52 h 92"/>
              <a:gd name="T28" fmla="*/ 36 w 64"/>
              <a:gd name="T29" fmla="*/ 52 h 92"/>
              <a:gd name="T30" fmla="*/ 36 w 64"/>
              <a:gd name="T31" fmla="*/ 92 h 92"/>
              <a:gd name="T32" fmla="*/ 48 w 64"/>
              <a:gd name="T33" fmla="*/ 92 h 92"/>
              <a:gd name="T34" fmla="*/ 48 w 64"/>
              <a:gd name="T35" fmla="*/ 68 h 92"/>
              <a:gd name="T36" fmla="*/ 48 w 64"/>
              <a:gd name="T37" fmla="*/ 68 h 92"/>
              <a:gd name="T38" fmla="*/ 48 w 64"/>
              <a:gd name="T39" fmla="*/ 13 h 92"/>
              <a:gd name="T40" fmla="*/ 52 w 64"/>
              <a:gd name="T41" fmla="*/ 18 h 92"/>
              <a:gd name="T42" fmla="*/ 52 w 64"/>
              <a:gd name="T43" fmla="*/ 52 h 92"/>
              <a:gd name="T44" fmla="*/ 64 w 64"/>
              <a:gd name="T45" fmla="*/ 52 h 92"/>
              <a:gd name="T46" fmla="*/ 64 w 64"/>
              <a:gd name="T47" fmla="*/ 18 h 92"/>
              <a:gd name="T48" fmla="*/ 48 w 64"/>
              <a:gd name="T4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92">
                <a:moveTo>
                  <a:pt x="48" y="0"/>
                </a:moveTo>
                <a:cubicBezTo>
                  <a:pt x="47" y="0"/>
                  <a:pt x="46" y="0"/>
                  <a:pt x="46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8" y="0"/>
                  <a:pt x="0" y="9"/>
                  <a:pt x="0" y="18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8"/>
                  <a:pt x="12" y="18"/>
                  <a:pt x="12" y="18"/>
                </a:cubicBezTo>
                <a:cubicBezTo>
                  <a:pt x="12" y="16"/>
                  <a:pt x="12" y="14"/>
                  <a:pt x="16" y="13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92"/>
                  <a:pt x="16" y="92"/>
                  <a:pt x="16" y="92"/>
                </a:cubicBezTo>
                <a:cubicBezTo>
                  <a:pt x="28" y="92"/>
                  <a:pt x="28" y="92"/>
                  <a:pt x="28" y="92"/>
                </a:cubicBezTo>
                <a:cubicBezTo>
                  <a:pt x="28" y="52"/>
                  <a:pt x="28" y="52"/>
                  <a:pt x="28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92"/>
                  <a:pt x="36" y="92"/>
                  <a:pt x="36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13"/>
                  <a:pt x="48" y="13"/>
                  <a:pt x="48" y="13"/>
                </a:cubicBezTo>
                <a:cubicBezTo>
                  <a:pt x="52" y="14"/>
                  <a:pt x="52" y="16"/>
                  <a:pt x="52" y="18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9"/>
                  <a:pt x="57" y="0"/>
                  <a:pt x="48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93" name="Oval 13">
            <a:extLst>
              <a:ext uri="{FF2B5EF4-FFF2-40B4-BE49-F238E27FC236}">
                <a16:creationId xmlns="" xmlns:a16="http://schemas.microsoft.com/office/drawing/2014/main" id="{3AC8C03B-84E6-41AD-BCF7-0336217B3B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9067" y="3547180"/>
            <a:ext cx="41489" cy="3287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94" name="Freeform 14">
            <a:extLst>
              <a:ext uri="{FF2B5EF4-FFF2-40B4-BE49-F238E27FC236}">
                <a16:creationId xmlns="" xmlns:a16="http://schemas.microsoft.com/office/drawing/2014/main" id="{A379E4B9-B29A-401F-BDDD-FBD4110716A5}"/>
              </a:ext>
            </a:extLst>
          </p:cNvPr>
          <p:cNvSpPr>
            <a:spLocks/>
          </p:cNvSpPr>
          <p:nvPr/>
        </p:nvSpPr>
        <p:spPr bwMode="auto">
          <a:xfrm>
            <a:off x="1956289" y="3582310"/>
            <a:ext cx="80537" cy="97978"/>
          </a:xfrm>
          <a:custGeom>
            <a:avLst/>
            <a:gdLst>
              <a:gd name="T0" fmla="*/ 46 w 60"/>
              <a:gd name="T1" fmla="*/ 0 h 92"/>
              <a:gd name="T2" fmla="*/ 44 w 60"/>
              <a:gd name="T3" fmla="*/ 0 h 92"/>
              <a:gd name="T4" fmla="*/ 14 w 60"/>
              <a:gd name="T5" fmla="*/ 0 h 92"/>
              <a:gd name="T6" fmla="*/ 14 w 60"/>
              <a:gd name="T7" fmla="*/ 0 h 92"/>
              <a:gd name="T8" fmla="*/ 0 w 60"/>
              <a:gd name="T9" fmla="*/ 18 h 92"/>
              <a:gd name="T10" fmla="*/ 0 w 60"/>
              <a:gd name="T11" fmla="*/ 52 h 92"/>
              <a:gd name="T12" fmla="*/ 8 w 60"/>
              <a:gd name="T13" fmla="*/ 52 h 92"/>
              <a:gd name="T14" fmla="*/ 8 w 60"/>
              <a:gd name="T15" fmla="*/ 18 h 92"/>
              <a:gd name="T16" fmla="*/ 12 w 60"/>
              <a:gd name="T17" fmla="*/ 13 h 92"/>
              <a:gd name="T18" fmla="*/ 12 w 60"/>
              <a:gd name="T19" fmla="*/ 57 h 92"/>
              <a:gd name="T20" fmla="*/ 12 w 60"/>
              <a:gd name="T21" fmla="*/ 57 h 92"/>
              <a:gd name="T22" fmla="*/ 12 w 60"/>
              <a:gd name="T23" fmla="*/ 92 h 92"/>
              <a:gd name="T24" fmla="*/ 24 w 60"/>
              <a:gd name="T25" fmla="*/ 92 h 92"/>
              <a:gd name="T26" fmla="*/ 24 w 60"/>
              <a:gd name="T27" fmla="*/ 52 h 92"/>
              <a:gd name="T28" fmla="*/ 36 w 60"/>
              <a:gd name="T29" fmla="*/ 52 h 92"/>
              <a:gd name="T30" fmla="*/ 36 w 60"/>
              <a:gd name="T31" fmla="*/ 92 h 92"/>
              <a:gd name="T32" fmla="*/ 48 w 60"/>
              <a:gd name="T33" fmla="*/ 92 h 92"/>
              <a:gd name="T34" fmla="*/ 48 w 60"/>
              <a:gd name="T35" fmla="*/ 68 h 92"/>
              <a:gd name="T36" fmla="*/ 48 w 60"/>
              <a:gd name="T37" fmla="*/ 68 h 92"/>
              <a:gd name="T38" fmla="*/ 48 w 60"/>
              <a:gd name="T39" fmla="*/ 13 h 92"/>
              <a:gd name="T40" fmla="*/ 52 w 60"/>
              <a:gd name="T41" fmla="*/ 18 h 92"/>
              <a:gd name="T42" fmla="*/ 52 w 60"/>
              <a:gd name="T43" fmla="*/ 52 h 92"/>
              <a:gd name="T44" fmla="*/ 60 w 60"/>
              <a:gd name="T45" fmla="*/ 52 h 92"/>
              <a:gd name="T46" fmla="*/ 60 w 60"/>
              <a:gd name="T47" fmla="*/ 18 h 92"/>
              <a:gd name="T48" fmla="*/ 46 w 60"/>
              <a:gd name="T4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92">
                <a:moveTo>
                  <a:pt x="46" y="0"/>
                </a:moveTo>
                <a:cubicBezTo>
                  <a:pt x="45" y="0"/>
                  <a:pt x="44" y="0"/>
                  <a:pt x="4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6" y="0"/>
                  <a:pt x="0" y="9"/>
                  <a:pt x="0" y="18"/>
                </a:cubicBezTo>
                <a:cubicBezTo>
                  <a:pt x="0" y="52"/>
                  <a:pt x="0" y="52"/>
                  <a:pt x="0" y="52"/>
                </a:cubicBezTo>
                <a:cubicBezTo>
                  <a:pt x="8" y="52"/>
                  <a:pt x="8" y="52"/>
                  <a:pt x="8" y="52"/>
                </a:cubicBezTo>
                <a:cubicBezTo>
                  <a:pt x="8" y="18"/>
                  <a:pt x="8" y="18"/>
                  <a:pt x="8" y="18"/>
                </a:cubicBezTo>
                <a:cubicBezTo>
                  <a:pt x="8" y="16"/>
                  <a:pt x="12" y="14"/>
                  <a:pt x="12" y="13"/>
                </a:cubicBezTo>
                <a:cubicBezTo>
                  <a:pt x="12" y="57"/>
                  <a:pt x="12" y="57"/>
                  <a:pt x="12" y="57"/>
                </a:cubicBezTo>
                <a:cubicBezTo>
                  <a:pt x="12" y="57"/>
                  <a:pt x="12" y="57"/>
                  <a:pt x="12" y="57"/>
                </a:cubicBezTo>
                <a:cubicBezTo>
                  <a:pt x="12" y="92"/>
                  <a:pt x="12" y="92"/>
                  <a:pt x="12" y="92"/>
                </a:cubicBezTo>
                <a:cubicBezTo>
                  <a:pt x="24" y="92"/>
                  <a:pt x="24" y="92"/>
                  <a:pt x="24" y="92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92"/>
                  <a:pt x="36" y="92"/>
                  <a:pt x="36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13"/>
                  <a:pt x="48" y="13"/>
                  <a:pt x="48" y="13"/>
                </a:cubicBezTo>
                <a:cubicBezTo>
                  <a:pt x="48" y="14"/>
                  <a:pt x="52" y="16"/>
                  <a:pt x="52" y="18"/>
                </a:cubicBezTo>
                <a:cubicBezTo>
                  <a:pt x="52" y="52"/>
                  <a:pt x="52" y="52"/>
                  <a:pt x="52" y="52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18"/>
                  <a:pt x="60" y="18"/>
                  <a:pt x="60" y="18"/>
                </a:cubicBezTo>
                <a:cubicBezTo>
                  <a:pt x="60" y="9"/>
                  <a:pt x="55" y="0"/>
                  <a:pt x="46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95" name="Oval 15">
            <a:extLst>
              <a:ext uri="{FF2B5EF4-FFF2-40B4-BE49-F238E27FC236}">
                <a16:creationId xmlns="" xmlns:a16="http://schemas.microsoft.com/office/drawing/2014/main" id="{26F2B3B0-DD31-4345-AEF2-E54A65B280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9067" y="3720575"/>
            <a:ext cx="41489" cy="331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96" name="Freeform 16">
            <a:extLst>
              <a:ext uri="{FF2B5EF4-FFF2-40B4-BE49-F238E27FC236}">
                <a16:creationId xmlns="" xmlns:a16="http://schemas.microsoft.com/office/drawing/2014/main" id="{8A1BB4E7-461A-4378-AA45-5371F4ED21D9}"/>
              </a:ext>
            </a:extLst>
          </p:cNvPr>
          <p:cNvSpPr>
            <a:spLocks/>
          </p:cNvSpPr>
          <p:nvPr/>
        </p:nvSpPr>
        <p:spPr bwMode="auto">
          <a:xfrm>
            <a:off x="1956289" y="3756993"/>
            <a:ext cx="80537" cy="93788"/>
          </a:xfrm>
          <a:custGeom>
            <a:avLst/>
            <a:gdLst>
              <a:gd name="T0" fmla="*/ 46 w 60"/>
              <a:gd name="T1" fmla="*/ 0 h 88"/>
              <a:gd name="T2" fmla="*/ 44 w 60"/>
              <a:gd name="T3" fmla="*/ 0 h 88"/>
              <a:gd name="T4" fmla="*/ 14 w 60"/>
              <a:gd name="T5" fmla="*/ 0 h 88"/>
              <a:gd name="T6" fmla="*/ 14 w 60"/>
              <a:gd name="T7" fmla="*/ 0 h 88"/>
              <a:gd name="T8" fmla="*/ 0 w 60"/>
              <a:gd name="T9" fmla="*/ 17 h 88"/>
              <a:gd name="T10" fmla="*/ 0 w 60"/>
              <a:gd name="T11" fmla="*/ 52 h 88"/>
              <a:gd name="T12" fmla="*/ 8 w 60"/>
              <a:gd name="T13" fmla="*/ 52 h 88"/>
              <a:gd name="T14" fmla="*/ 8 w 60"/>
              <a:gd name="T15" fmla="*/ 17 h 88"/>
              <a:gd name="T16" fmla="*/ 12 w 60"/>
              <a:gd name="T17" fmla="*/ 12 h 88"/>
              <a:gd name="T18" fmla="*/ 12 w 60"/>
              <a:gd name="T19" fmla="*/ 56 h 88"/>
              <a:gd name="T20" fmla="*/ 12 w 60"/>
              <a:gd name="T21" fmla="*/ 56 h 88"/>
              <a:gd name="T22" fmla="*/ 12 w 60"/>
              <a:gd name="T23" fmla="*/ 88 h 88"/>
              <a:gd name="T24" fmla="*/ 24 w 60"/>
              <a:gd name="T25" fmla="*/ 88 h 88"/>
              <a:gd name="T26" fmla="*/ 24 w 60"/>
              <a:gd name="T27" fmla="*/ 52 h 88"/>
              <a:gd name="T28" fmla="*/ 36 w 60"/>
              <a:gd name="T29" fmla="*/ 52 h 88"/>
              <a:gd name="T30" fmla="*/ 36 w 60"/>
              <a:gd name="T31" fmla="*/ 88 h 88"/>
              <a:gd name="T32" fmla="*/ 48 w 60"/>
              <a:gd name="T33" fmla="*/ 88 h 88"/>
              <a:gd name="T34" fmla="*/ 48 w 60"/>
              <a:gd name="T35" fmla="*/ 67 h 88"/>
              <a:gd name="T36" fmla="*/ 48 w 60"/>
              <a:gd name="T37" fmla="*/ 67 h 88"/>
              <a:gd name="T38" fmla="*/ 48 w 60"/>
              <a:gd name="T39" fmla="*/ 12 h 88"/>
              <a:gd name="T40" fmla="*/ 52 w 60"/>
              <a:gd name="T41" fmla="*/ 17 h 88"/>
              <a:gd name="T42" fmla="*/ 52 w 60"/>
              <a:gd name="T43" fmla="*/ 52 h 88"/>
              <a:gd name="T44" fmla="*/ 60 w 60"/>
              <a:gd name="T45" fmla="*/ 52 h 88"/>
              <a:gd name="T46" fmla="*/ 60 w 60"/>
              <a:gd name="T47" fmla="*/ 17 h 88"/>
              <a:gd name="T48" fmla="*/ 46 w 60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88">
                <a:moveTo>
                  <a:pt x="46" y="0"/>
                </a:moveTo>
                <a:cubicBezTo>
                  <a:pt x="45" y="0"/>
                  <a:pt x="44" y="0"/>
                  <a:pt x="4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6" y="0"/>
                  <a:pt x="0" y="8"/>
                  <a:pt x="0" y="17"/>
                </a:cubicBezTo>
                <a:cubicBezTo>
                  <a:pt x="0" y="52"/>
                  <a:pt x="0" y="52"/>
                  <a:pt x="0" y="52"/>
                </a:cubicBezTo>
                <a:cubicBezTo>
                  <a:pt x="8" y="52"/>
                  <a:pt x="8" y="52"/>
                  <a:pt x="8" y="52"/>
                </a:cubicBezTo>
                <a:cubicBezTo>
                  <a:pt x="8" y="17"/>
                  <a:pt x="8" y="17"/>
                  <a:pt x="8" y="17"/>
                </a:cubicBezTo>
                <a:cubicBezTo>
                  <a:pt x="8" y="14"/>
                  <a:pt x="12" y="12"/>
                  <a:pt x="12" y="12"/>
                </a:cubicBezTo>
                <a:cubicBezTo>
                  <a:pt x="12" y="56"/>
                  <a:pt x="12" y="56"/>
                  <a:pt x="12" y="56"/>
                </a:cubicBezTo>
                <a:cubicBezTo>
                  <a:pt x="12" y="56"/>
                  <a:pt x="12" y="56"/>
                  <a:pt x="12" y="56"/>
                </a:cubicBezTo>
                <a:cubicBezTo>
                  <a:pt x="12" y="88"/>
                  <a:pt x="12" y="88"/>
                  <a:pt x="12" y="88"/>
                </a:cubicBezTo>
                <a:cubicBezTo>
                  <a:pt x="24" y="88"/>
                  <a:pt x="24" y="88"/>
                  <a:pt x="24" y="88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52" y="14"/>
                  <a:pt x="52" y="17"/>
                </a:cubicBezTo>
                <a:cubicBezTo>
                  <a:pt x="52" y="52"/>
                  <a:pt x="52" y="52"/>
                  <a:pt x="52" y="52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17"/>
                  <a:pt x="60" y="17"/>
                  <a:pt x="60" y="17"/>
                </a:cubicBezTo>
                <a:cubicBezTo>
                  <a:pt x="60" y="8"/>
                  <a:pt x="55" y="0"/>
                  <a:pt x="46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97" name="Oval 17">
            <a:extLst>
              <a:ext uri="{FF2B5EF4-FFF2-40B4-BE49-F238E27FC236}">
                <a16:creationId xmlns="" xmlns:a16="http://schemas.microsoft.com/office/drawing/2014/main" id="{F81BC579-3C4E-40FB-B8B6-82B6287054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9067" y="3894291"/>
            <a:ext cx="41489" cy="3190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98" name="Freeform 18">
            <a:extLst>
              <a:ext uri="{FF2B5EF4-FFF2-40B4-BE49-F238E27FC236}">
                <a16:creationId xmlns="" xmlns:a16="http://schemas.microsoft.com/office/drawing/2014/main" id="{5F3AB1CB-325B-4C71-B7EB-3A70484A7B7E}"/>
              </a:ext>
            </a:extLst>
          </p:cNvPr>
          <p:cNvSpPr>
            <a:spLocks/>
          </p:cNvSpPr>
          <p:nvPr/>
        </p:nvSpPr>
        <p:spPr bwMode="auto">
          <a:xfrm>
            <a:off x="1956289" y="3931677"/>
            <a:ext cx="80537" cy="93788"/>
          </a:xfrm>
          <a:custGeom>
            <a:avLst/>
            <a:gdLst>
              <a:gd name="T0" fmla="*/ 46 w 60"/>
              <a:gd name="T1" fmla="*/ 0 h 88"/>
              <a:gd name="T2" fmla="*/ 44 w 60"/>
              <a:gd name="T3" fmla="*/ 0 h 88"/>
              <a:gd name="T4" fmla="*/ 14 w 60"/>
              <a:gd name="T5" fmla="*/ 0 h 88"/>
              <a:gd name="T6" fmla="*/ 14 w 60"/>
              <a:gd name="T7" fmla="*/ 0 h 88"/>
              <a:gd name="T8" fmla="*/ 0 w 60"/>
              <a:gd name="T9" fmla="*/ 16 h 88"/>
              <a:gd name="T10" fmla="*/ 0 w 60"/>
              <a:gd name="T11" fmla="*/ 52 h 88"/>
              <a:gd name="T12" fmla="*/ 8 w 60"/>
              <a:gd name="T13" fmla="*/ 52 h 88"/>
              <a:gd name="T14" fmla="*/ 8 w 60"/>
              <a:gd name="T15" fmla="*/ 16 h 88"/>
              <a:gd name="T16" fmla="*/ 12 w 60"/>
              <a:gd name="T17" fmla="*/ 11 h 88"/>
              <a:gd name="T18" fmla="*/ 12 w 60"/>
              <a:gd name="T19" fmla="*/ 55 h 88"/>
              <a:gd name="T20" fmla="*/ 12 w 60"/>
              <a:gd name="T21" fmla="*/ 55 h 88"/>
              <a:gd name="T22" fmla="*/ 12 w 60"/>
              <a:gd name="T23" fmla="*/ 88 h 88"/>
              <a:gd name="T24" fmla="*/ 24 w 60"/>
              <a:gd name="T25" fmla="*/ 88 h 88"/>
              <a:gd name="T26" fmla="*/ 24 w 60"/>
              <a:gd name="T27" fmla="*/ 52 h 88"/>
              <a:gd name="T28" fmla="*/ 36 w 60"/>
              <a:gd name="T29" fmla="*/ 52 h 88"/>
              <a:gd name="T30" fmla="*/ 36 w 60"/>
              <a:gd name="T31" fmla="*/ 88 h 88"/>
              <a:gd name="T32" fmla="*/ 48 w 60"/>
              <a:gd name="T33" fmla="*/ 88 h 88"/>
              <a:gd name="T34" fmla="*/ 48 w 60"/>
              <a:gd name="T35" fmla="*/ 66 h 88"/>
              <a:gd name="T36" fmla="*/ 48 w 60"/>
              <a:gd name="T37" fmla="*/ 66 h 88"/>
              <a:gd name="T38" fmla="*/ 48 w 60"/>
              <a:gd name="T39" fmla="*/ 11 h 88"/>
              <a:gd name="T40" fmla="*/ 52 w 60"/>
              <a:gd name="T41" fmla="*/ 16 h 88"/>
              <a:gd name="T42" fmla="*/ 52 w 60"/>
              <a:gd name="T43" fmla="*/ 52 h 88"/>
              <a:gd name="T44" fmla="*/ 60 w 60"/>
              <a:gd name="T45" fmla="*/ 52 h 88"/>
              <a:gd name="T46" fmla="*/ 60 w 60"/>
              <a:gd name="T47" fmla="*/ 16 h 88"/>
              <a:gd name="T48" fmla="*/ 46 w 60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88">
                <a:moveTo>
                  <a:pt x="46" y="0"/>
                </a:moveTo>
                <a:cubicBezTo>
                  <a:pt x="45" y="0"/>
                  <a:pt x="44" y="0"/>
                  <a:pt x="4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6" y="0"/>
                  <a:pt x="0" y="7"/>
                  <a:pt x="0" y="16"/>
                </a:cubicBezTo>
                <a:cubicBezTo>
                  <a:pt x="0" y="52"/>
                  <a:pt x="0" y="52"/>
                  <a:pt x="0" y="52"/>
                </a:cubicBezTo>
                <a:cubicBezTo>
                  <a:pt x="8" y="52"/>
                  <a:pt x="8" y="52"/>
                  <a:pt x="8" y="52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3"/>
                  <a:pt x="12" y="11"/>
                  <a:pt x="12" y="11"/>
                </a:cubicBezTo>
                <a:cubicBezTo>
                  <a:pt x="12" y="55"/>
                  <a:pt x="12" y="55"/>
                  <a:pt x="12" y="55"/>
                </a:cubicBezTo>
                <a:cubicBezTo>
                  <a:pt x="12" y="55"/>
                  <a:pt x="12" y="55"/>
                  <a:pt x="12" y="55"/>
                </a:cubicBezTo>
                <a:cubicBezTo>
                  <a:pt x="12" y="88"/>
                  <a:pt x="12" y="88"/>
                  <a:pt x="12" y="88"/>
                </a:cubicBezTo>
                <a:cubicBezTo>
                  <a:pt x="24" y="88"/>
                  <a:pt x="24" y="88"/>
                  <a:pt x="24" y="88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11"/>
                  <a:pt x="48" y="11"/>
                  <a:pt x="48" y="11"/>
                </a:cubicBezTo>
                <a:cubicBezTo>
                  <a:pt x="48" y="11"/>
                  <a:pt x="52" y="13"/>
                  <a:pt x="52" y="16"/>
                </a:cubicBezTo>
                <a:cubicBezTo>
                  <a:pt x="52" y="52"/>
                  <a:pt x="52" y="52"/>
                  <a:pt x="52" y="52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16"/>
                  <a:pt x="60" y="16"/>
                  <a:pt x="60" y="16"/>
                </a:cubicBezTo>
                <a:cubicBezTo>
                  <a:pt x="60" y="7"/>
                  <a:pt x="55" y="0"/>
                  <a:pt x="46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75" name="Oval 13">
            <a:extLst>
              <a:ext uri="{FF2B5EF4-FFF2-40B4-BE49-F238E27FC236}">
                <a16:creationId xmlns="" xmlns:a16="http://schemas.microsoft.com/office/drawing/2014/main" id="{54CDDD4D-6851-41AD-BFC9-F39FC2692C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1269" y="3547180"/>
            <a:ext cx="41489" cy="3287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76" name="Freeform 14">
            <a:extLst>
              <a:ext uri="{FF2B5EF4-FFF2-40B4-BE49-F238E27FC236}">
                <a16:creationId xmlns="" xmlns:a16="http://schemas.microsoft.com/office/drawing/2014/main" id="{066DEB58-A8CC-4A02-83A3-458FFBAF9DEA}"/>
              </a:ext>
            </a:extLst>
          </p:cNvPr>
          <p:cNvSpPr>
            <a:spLocks/>
          </p:cNvSpPr>
          <p:nvPr/>
        </p:nvSpPr>
        <p:spPr bwMode="auto">
          <a:xfrm>
            <a:off x="1748491" y="3582310"/>
            <a:ext cx="80537" cy="97978"/>
          </a:xfrm>
          <a:custGeom>
            <a:avLst/>
            <a:gdLst>
              <a:gd name="T0" fmla="*/ 46 w 60"/>
              <a:gd name="T1" fmla="*/ 0 h 92"/>
              <a:gd name="T2" fmla="*/ 44 w 60"/>
              <a:gd name="T3" fmla="*/ 0 h 92"/>
              <a:gd name="T4" fmla="*/ 14 w 60"/>
              <a:gd name="T5" fmla="*/ 0 h 92"/>
              <a:gd name="T6" fmla="*/ 14 w 60"/>
              <a:gd name="T7" fmla="*/ 0 h 92"/>
              <a:gd name="T8" fmla="*/ 0 w 60"/>
              <a:gd name="T9" fmla="*/ 18 h 92"/>
              <a:gd name="T10" fmla="*/ 0 w 60"/>
              <a:gd name="T11" fmla="*/ 52 h 92"/>
              <a:gd name="T12" fmla="*/ 8 w 60"/>
              <a:gd name="T13" fmla="*/ 52 h 92"/>
              <a:gd name="T14" fmla="*/ 8 w 60"/>
              <a:gd name="T15" fmla="*/ 18 h 92"/>
              <a:gd name="T16" fmla="*/ 12 w 60"/>
              <a:gd name="T17" fmla="*/ 13 h 92"/>
              <a:gd name="T18" fmla="*/ 12 w 60"/>
              <a:gd name="T19" fmla="*/ 57 h 92"/>
              <a:gd name="T20" fmla="*/ 12 w 60"/>
              <a:gd name="T21" fmla="*/ 57 h 92"/>
              <a:gd name="T22" fmla="*/ 12 w 60"/>
              <a:gd name="T23" fmla="*/ 92 h 92"/>
              <a:gd name="T24" fmla="*/ 24 w 60"/>
              <a:gd name="T25" fmla="*/ 92 h 92"/>
              <a:gd name="T26" fmla="*/ 24 w 60"/>
              <a:gd name="T27" fmla="*/ 52 h 92"/>
              <a:gd name="T28" fmla="*/ 36 w 60"/>
              <a:gd name="T29" fmla="*/ 52 h 92"/>
              <a:gd name="T30" fmla="*/ 36 w 60"/>
              <a:gd name="T31" fmla="*/ 92 h 92"/>
              <a:gd name="T32" fmla="*/ 48 w 60"/>
              <a:gd name="T33" fmla="*/ 92 h 92"/>
              <a:gd name="T34" fmla="*/ 48 w 60"/>
              <a:gd name="T35" fmla="*/ 68 h 92"/>
              <a:gd name="T36" fmla="*/ 48 w 60"/>
              <a:gd name="T37" fmla="*/ 68 h 92"/>
              <a:gd name="T38" fmla="*/ 48 w 60"/>
              <a:gd name="T39" fmla="*/ 13 h 92"/>
              <a:gd name="T40" fmla="*/ 52 w 60"/>
              <a:gd name="T41" fmla="*/ 18 h 92"/>
              <a:gd name="T42" fmla="*/ 52 w 60"/>
              <a:gd name="T43" fmla="*/ 52 h 92"/>
              <a:gd name="T44" fmla="*/ 60 w 60"/>
              <a:gd name="T45" fmla="*/ 52 h 92"/>
              <a:gd name="T46" fmla="*/ 60 w 60"/>
              <a:gd name="T47" fmla="*/ 18 h 92"/>
              <a:gd name="T48" fmla="*/ 46 w 60"/>
              <a:gd name="T4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92">
                <a:moveTo>
                  <a:pt x="46" y="0"/>
                </a:moveTo>
                <a:cubicBezTo>
                  <a:pt x="45" y="0"/>
                  <a:pt x="44" y="0"/>
                  <a:pt x="4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6" y="0"/>
                  <a:pt x="0" y="9"/>
                  <a:pt x="0" y="18"/>
                </a:cubicBezTo>
                <a:cubicBezTo>
                  <a:pt x="0" y="52"/>
                  <a:pt x="0" y="52"/>
                  <a:pt x="0" y="52"/>
                </a:cubicBezTo>
                <a:cubicBezTo>
                  <a:pt x="8" y="52"/>
                  <a:pt x="8" y="52"/>
                  <a:pt x="8" y="52"/>
                </a:cubicBezTo>
                <a:cubicBezTo>
                  <a:pt x="8" y="18"/>
                  <a:pt x="8" y="18"/>
                  <a:pt x="8" y="18"/>
                </a:cubicBezTo>
                <a:cubicBezTo>
                  <a:pt x="8" y="16"/>
                  <a:pt x="12" y="14"/>
                  <a:pt x="12" y="13"/>
                </a:cubicBezTo>
                <a:cubicBezTo>
                  <a:pt x="12" y="57"/>
                  <a:pt x="12" y="57"/>
                  <a:pt x="12" y="57"/>
                </a:cubicBezTo>
                <a:cubicBezTo>
                  <a:pt x="12" y="57"/>
                  <a:pt x="12" y="57"/>
                  <a:pt x="12" y="57"/>
                </a:cubicBezTo>
                <a:cubicBezTo>
                  <a:pt x="12" y="92"/>
                  <a:pt x="12" y="92"/>
                  <a:pt x="12" y="92"/>
                </a:cubicBezTo>
                <a:cubicBezTo>
                  <a:pt x="24" y="92"/>
                  <a:pt x="24" y="92"/>
                  <a:pt x="24" y="92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92"/>
                  <a:pt x="36" y="92"/>
                  <a:pt x="36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13"/>
                  <a:pt x="48" y="13"/>
                  <a:pt x="48" y="13"/>
                </a:cubicBezTo>
                <a:cubicBezTo>
                  <a:pt x="48" y="14"/>
                  <a:pt x="52" y="16"/>
                  <a:pt x="52" y="18"/>
                </a:cubicBezTo>
                <a:cubicBezTo>
                  <a:pt x="52" y="52"/>
                  <a:pt x="52" y="52"/>
                  <a:pt x="52" y="52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18"/>
                  <a:pt x="60" y="18"/>
                  <a:pt x="60" y="18"/>
                </a:cubicBezTo>
                <a:cubicBezTo>
                  <a:pt x="60" y="9"/>
                  <a:pt x="55" y="0"/>
                  <a:pt x="46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77" name="Oval 15">
            <a:extLst>
              <a:ext uri="{FF2B5EF4-FFF2-40B4-BE49-F238E27FC236}">
                <a16:creationId xmlns="" xmlns:a16="http://schemas.microsoft.com/office/drawing/2014/main" id="{FCE242C4-00CF-48C8-8D85-5F858FCBAE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1269" y="3720575"/>
            <a:ext cx="41489" cy="331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78" name="Freeform 16">
            <a:extLst>
              <a:ext uri="{FF2B5EF4-FFF2-40B4-BE49-F238E27FC236}">
                <a16:creationId xmlns="" xmlns:a16="http://schemas.microsoft.com/office/drawing/2014/main" id="{68D41E6C-56E5-4FCD-998A-3B87C065CBD9}"/>
              </a:ext>
            </a:extLst>
          </p:cNvPr>
          <p:cNvSpPr>
            <a:spLocks/>
          </p:cNvSpPr>
          <p:nvPr/>
        </p:nvSpPr>
        <p:spPr bwMode="auto">
          <a:xfrm>
            <a:off x="1748491" y="3756993"/>
            <a:ext cx="80537" cy="93788"/>
          </a:xfrm>
          <a:custGeom>
            <a:avLst/>
            <a:gdLst>
              <a:gd name="T0" fmla="*/ 46 w 60"/>
              <a:gd name="T1" fmla="*/ 0 h 88"/>
              <a:gd name="T2" fmla="*/ 44 w 60"/>
              <a:gd name="T3" fmla="*/ 0 h 88"/>
              <a:gd name="T4" fmla="*/ 14 w 60"/>
              <a:gd name="T5" fmla="*/ 0 h 88"/>
              <a:gd name="T6" fmla="*/ 14 w 60"/>
              <a:gd name="T7" fmla="*/ 0 h 88"/>
              <a:gd name="T8" fmla="*/ 0 w 60"/>
              <a:gd name="T9" fmla="*/ 17 h 88"/>
              <a:gd name="T10" fmla="*/ 0 w 60"/>
              <a:gd name="T11" fmla="*/ 52 h 88"/>
              <a:gd name="T12" fmla="*/ 8 w 60"/>
              <a:gd name="T13" fmla="*/ 52 h 88"/>
              <a:gd name="T14" fmla="*/ 8 w 60"/>
              <a:gd name="T15" fmla="*/ 17 h 88"/>
              <a:gd name="T16" fmla="*/ 12 w 60"/>
              <a:gd name="T17" fmla="*/ 12 h 88"/>
              <a:gd name="T18" fmla="*/ 12 w 60"/>
              <a:gd name="T19" fmla="*/ 56 h 88"/>
              <a:gd name="T20" fmla="*/ 12 w 60"/>
              <a:gd name="T21" fmla="*/ 56 h 88"/>
              <a:gd name="T22" fmla="*/ 12 w 60"/>
              <a:gd name="T23" fmla="*/ 88 h 88"/>
              <a:gd name="T24" fmla="*/ 24 w 60"/>
              <a:gd name="T25" fmla="*/ 88 h 88"/>
              <a:gd name="T26" fmla="*/ 24 w 60"/>
              <a:gd name="T27" fmla="*/ 52 h 88"/>
              <a:gd name="T28" fmla="*/ 36 w 60"/>
              <a:gd name="T29" fmla="*/ 52 h 88"/>
              <a:gd name="T30" fmla="*/ 36 w 60"/>
              <a:gd name="T31" fmla="*/ 88 h 88"/>
              <a:gd name="T32" fmla="*/ 48 w 60"/>
              <a:gd name="T33" fmla="*/ 88 h 88"/>
              <a:gd name="T34" fmla="*/ 48 w 60"/>
              <a:gd name="T35" fmla="*/ 67 h 88"/>
              <a:gd name="T36" fmla="*/ 48 w 60"/>
              <a:gd name="T37" fmla="*/ 67 h 88"/>
              <a:gd name="T38" fmla="*/ 48 w 60"/>
              <a:gd name="T39" fmla="*/ 12 h 88"/>
              <a:gd name="T40" fmla="*/ 52 w 60"/>
              <a:gd name="T41" fmla="*/ 17 h 88"/>
              <a:gd name="T42" fmla="*/ 52 w 60"/>
              <a:gd name="T43" fmla="*/ 52 h 88"/>
              <a:gd name="T44" fmla="*/ 60 w 60"/>
              <a:gd name="T45" fmla="*/ 52 h 88"/>
              <a:gd name="T46" fmla="*/ 60 w 60"/>
              <a:gd name="T47" fmla="*/ 17 h 88"/>
              <a:gd name="T48" fmla="*/ 46 w 60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88">
                <a:moveTo>
                  <a:pt x="46" y="0"/>
                </a:moveTo>
                <a:cubicBezTo>
                  <a:pt x="45" y="0"/>
                  <a:pt x="44" y="0"/>
                  <a:pt x="4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6" y="0"/>
                  <a:pt x="0" y="8"/>
                  <a:pt x="0" y="17"/>
                </a:cubicBezTo>
                <a:cubicBezTo>
                  <a:pt x="0" y="52"/>
                  <a:pt x="0" y="52"/>
                  <a:pt x="0" y="52"/>
                </a:cubicBezTo>
                <a:cubicBezTo>
                  <a:pt x="8" y="52"/>
                  <a:pt x="8" y="52"/>
                  <a:pt x="8" y="52"/>
                </a:cubicBezTo>
                <a:cubicBezTo>
                  <a:pt x="8" y="17"/>
                  <a:pt x="8" y="17"/>
                  <a:pt x="8" y="17"/>
                </a:cubicBezTo>
                <a:cubicBezTo>
                  <a:pt x="8" y="14"/>
                  <a:pt x="12" y="12"/>
                  <a:pt x="12" y="12"/>
                </a:cubicBezTo>
                <a:cubicBezTo>
                  <a:pt x="12" y="56"/>
                  <a:pt x="12" y="56"/>
                  <a:pt x="12" y="56"/>
                </a:cubicBezTo>
                <a:cubicBezTo>
                  <a:pt x="12" y="56"/>
                  <a:pt x="12" y="56"/>
                  <a:pt x="12" y="56"/>
                </a:cubicBezTo>
                <a:cubicBezTo>
                  <a:pt x="12" y="88"/>
                  <a:pt x="12" y="88"/>
                  <a:pt x="12" y="88"/>
                </a:cubicBezTo>
                <a:cubicBezTo>
                  <a:pt x="24" y="88"/>
                  <a:pt x="24" y="88"/>
                  <a:pt x="24" y="88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52" y="14"/>
                  <a:pt x="52" y="17"/>
                </a:cubicBezTo>
                <a:cubicBezTo>
                  <a:pt x="52" y="52"/>
                  <a:pt x="52" y="52"/>
                  <a:pt x="52" y="52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17"/>
                  <a:pt x="60" y="17"/>
                  <a:pt x="60" y="17"/>
                </a:cubicBezTo>
                <a:cubicBezTo>
                  <a:pt x="60" y="8"/>
                  <a:pt x="55" y="0"/>
                  <a:pt x="46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79" name="Oval 17">
            <a:extLst>
              <a:ext uri="{FF2B5EF4-FFF2-40B4-BE49-F238E27FC236}">
                <a16:creationId xmlns="" xmlns:a16="http://schemas.microsoft.com/office/drawing/2014/main" id="{62AA03DD-72FB-4EDD-852D-EF11DB272E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1269" y="3894291"/>
            <a:ext cx="41489" cy="3190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80" name="Freeform 18">
            <a:extLst>
              <a:ext uri="{FF2B5EF4-FFF2-40B4-BE49-F238E27FC236}">
                <a16:creationId xmlns="" xmlns:a16="http://schemas.microsoft.com/office/drawing/2014/main" id="{4DEF604F-E16E-4571-9BB0-DED305BA14E1}"/>
              </a:ext>
            </a:extLst>
          </p:cNvPr>
          <p:cNvSpPr>
            <a:spLocks/>
          </p:cNvSpPr>
          <p:nvPr/>
        </p:nvSpPr>
        <p:spPr bwMode="auto">
          <a:xfrm>
            <a:off x="1748491" y="3931677"/>
            <a:ext cx="80537" cy="93788"/>
          </a:xfrm>
          <a:custGeom>
            <a:avLst/>
            <a:gdLst>
              <a:gd name="T0" fmla="*/ 46 w 60"/>
              <a:gd name="T1" fmla="*/ 0 h 88"/>
              <a:gd name="T2" fmla="*/ 44 w 60"/>
              <a:gd name="T3" fmla="*/ 0 h 88"/>
              <a:gd name="T4" fmla="*/ 14 w 60"/>
              <a:gd name="T5" fmla="*/ 0 h 88"/>
              <a:gd name="T6" fmla="*/ 14 w 60"/>
              <a:gd name="T7" fmla="*/ 0 h 88"/>
              <a:gd name="T8" fmla="*/ 0 w 60"/>
              <a:gd name="T9" fmla="*/ 16 h 88"/>
              <a:gd name="T10" fmla="*/ 0 w 60"/>
              <a:gd name="T11" fmla="*/ 52 h 88"/>
              <a:gd name="T12" fmla="*/ 8 w 60"/>
              <a:gd name="T13" fmla="*/ 52 h 88"/>
              <a:gd name="T14" fmla="*/ 8 w 60"/>
              <a:gd name="T15" fmla="*/ 16 h 88"/>
              <a:gd name="T16" fmla="*/ 12 w 60"/>
              <a:gd name="T17" fmla="*/ 11 h 88"/>
              <a:gd name="T18" fmla="*/ 12 w 60"/>
              <a:gd name="T19" fmla="*/ 55 h 88"/>
              <a:gd name="T20" fmla="*/ 12 w 60"/>
              <a:gd name="T21" fmla="*/ 55 h 88"/>
              <a:gd name="T22" fmla="*/ 12 w 60"/>
              <a:gd name="T23" fmla="*/ 88 h 88"/>
              <a:gd name="T24" fmla="*/ 24 w 60"/>
              <a:gd name="T25" fmla="*/ 88 h 88"/>
              <a:gd name="T26" fmla="*/ 24 w 60"/>
              <a:gd name="T27" fmla="*/ 52 h 88"/>
              <a:gd name="T28" fmla="*/ 36 w 60"/>
              <a:gd name="T29" fmla="*/ 52 h 88"/>
              <a:gd name="T30" fmla="*/ 36 w 60"/>
              <a:gd name="T31" fmla="*/ 88 h 88"/>
              <a:gd name="T32" fmla="*/ 48 w 60"/>
              <a:gd name="T33" fmla="*/ 88 h 88"/>
              <a:gd name="T34" fmla="*/ 48 w 60"/>
              <a:gd name="T35" fmla="*/ 66 h 88"/>
              <a:gd name="T36" fmla="*/ 48 w 60"/>
              <a:gd name="T37" fmla="*/ 66 h 88"/>
              <a:gd name="T38" fmla="*/ 48 w 60"/>
              <a:gd name="T39" fmla="*/ 11 h 88"/>
              <a:gd name="T40" fmla="*/ 52 w 60"/>
              <a:gd name="T41" fmla="*/ 16 h 88"/>
              <a:gd name="T42" fmla="*/ 52 w 60"/>
              <a:gd name="T43" fmla="*/ 52 h 88"/>
              <a:gd name="T44" fmla="*/ 60 w 60"/>
              <a:gd name="T45" fmla="*/ 52 h 88"/>
              <a:gd name="T46" fmla="*/ 60 w 60"/>
              <a:gd name="T47" fmla="*/ 16 h 88"/>
              <a:gd name="T48" fmla="*/ 46 w 60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88">
                <a:moveTo>
                  <a:pt x="46" y="0"/>
                </a:moveTo>
                <a:cubicBezTo>
                  <a:pt x="45" y="0"/>
                  <a:pt x="44" y="0"/>
                  <a:pt x="4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6" y="0"/>
                  <a:pt x="0" y="7"/>
                  <a:pt x="0" y="16"/>
                </a:cubicBezTo>
                <a:cubicBezTo>
                  <a:pt x="0" y="52"/>
                  <a:pt x="0" y="52"/>
                  <a:pt x="0" y="52"/>
                </a:cubicBezTo>
                <a:cubicBezTo>
                  <a:pt x="8" y="52"/>
                  <a:pt x="8" y="52"/>
                  <a:pt x="8" y="52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3"/>
                  <a:pt x="12" y="11"/>
                  <a:pt x="12" y="11"/>
                </a:cubicBezTo>
                <a:cubicBezTo>
                  <a:pt x="12" y="55"/>
                  <a:pt x="12" y="55"/>
                  <a:pt x="12" y="55"/>
                </a:cubicBezTo>
                <a:cubicBezTo>
                  <a:pt x="12" y="55"/>
                  <a:pt x="12" y="55"/>
                  <a:pt x="12" y="55"/>
                </a:cubicBezTo>
                <a:cubicBezTo>
                  <a:pt x="12" y="88"/>
                  <a:pt x="12" y="88"/>
                  <a:pt x="12" y="88"/>
                </a:cubicBezTo>
                <a:cubicBezTo>
                  <a:pt x="24" y="88"/>
                  <a:pt x="24" y="88"/>
                  <a:pt x="24" y="88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11"/>
                  <a:pt x="48" y="11"/>
                  <a:pt x="48" y="11"/>
                </a:cubicBezTo>
                <a:cubicBezTo>
                  <a:pt x="48" y="11"/>
                  <a:pt x="52" y="13"/>
                  <a:pt x="52" y="16"/>
                </a:cubicBezTo>
                <a:cubicBezTo>
                  <a:pt x="52" y="52"/>
                  <a:pt x="52" y="52"/>
                  <a:pt x="52" y="52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16"/>
                  <a:pt x="60" y="16"/>
                  <a:pt x="60" y="16"/>
                </a:cubicBezTo>
                <a:cubicBezTo>
                  <a:pt x="60" y="7"/>
                  <a:pt x="55" y="0"/>
                  <a:pt x="46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58" name="Oval 31">
            <a:extLst>
              <a:ext uri="{FF2B5EF4-FFF2-40B4-BE49-F238E27FC236}">
                <a16:creationId xmlns="" xmlns:a16="http://schemas.microsoft.com/office/drawing/2014/main" id="{CE3105AD-4110-4F1E-8FE1-68A162C2D7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39798" y="3636510"/>
            <a:ext cx="41489" cy="3287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59" name="Freeform 32">
            <a:extLst>
              <a:ext uri="{FF2B5EF4-FFF2-40B4-BE49-F238E27FC236}">
                <a16:creationId xmlns="" xmlns:a16="http://schemas.microsoft.com/office/drawing/2014/main" id="{DE4C06D9-C452-431C-B332-6573C4BC7A23}"/>
              </a:ext>
            </a:extLst>
          </p:cNvPr>
          <p:cNvSpPr>
            <a:spLocks/>
          </p:cNvSpPr>
          <p:nvPr/>
        </p:nvSpPr>
        <p:spPr bwMode="auto">
          <a:xfrm>
            <a:off x="4615800" y="3674864"/>
            <a:ext cx="85824" cy="93465"/>
          </a:xfrm>
          <a:custGeom>
            <a:avLst/>
            <a:gdLst>
              <a:gd name="T0" fmla="*/ 47 w 64"/>
              <a:gd name="T1" fmla="*/ 0 h 88"/>
              <a:gd name="T2" fmla="*/ 45 w 64"/>
              <a:gd name="T3" fmla="*/ 0 h 88"/>
              <a:gd name="T4" fmla="*/ 16 w 64"/>
              <a:gd name="T5" fmla="*/ 0 h 88"/>
              <a:gd name="T6" fmla="*/ 15 w 64"/>
              <a:gd name="T7" fmla="*/ 0 h 88"/>
              <a:gd name="T8" fmla="*/ 0 w 64"/>
              <a:gd name="T9" fmla="*/ 15 h 88"/>
              <a:gd name="T10" fmla="*/ 0 w 64"/>
              <a:gd name="T11" fmla="*/ 52 h 88"/>
              <a:gd name="T12" fmla="*/ 12 w 64"/>
              <a:gd name="T13" fmla="*/ 52 h 88"/>
              <a:gd name="T14" fmla="*/ 12 w 64"/>
              <a:gd name="T15" fmla="*/ 15 h 88"/>
              <a:gd name="T16" fmla="*/ 16 w 64"/>
              <a:gd name="T17" fmla="*/ 10 h 88"/>
              <a:gd name="T18" fmla="*/ 16 w 64"/>
              <a:gd name="T19" fmla="*/ 54 h 88"/>
              <a:gd name="T20" fmla="*/ 16 w 64"/>
              <a:gd name="T21" fmla="*/ 54 h 88"/>
              <a:gd name="T22" fmla="*/ 16 w 64"/>
              <a:gd name="T23" fmla="*/ 88 h 88"/>
              <a:gd name="T24" fmla="*/ 24 w 64"/>
              <a:gd name="T25" fmla="*/ 88 h 88"/>
              <a:gd name="T26" fmla="*/ 24 w 64"/>
              <a:gd name="T27" fmla="*/ 52 h 88"/>
              <a:gd name="T28" fmla="*/ 36 w 64"/>
              <a:gd name="T29" fmla="*/ 52 h 88"/>
              <a:gd name="T30" fmla="*/ 36 w 64"/>
              <a:gd name="T31" fmla="*/ 88 h 88"/>
              <a:gd name="T32" fmla="*/ 48 w 64"/>
              <a:gd name="T33" fmla="*/ 88 h 88"/>
              <a:gd name="T34" fmla="*/ 48 w 64"/>
              <a:gd name="T35" fmla="*/ 65 h 88"/>
              <a:gd name="T36" fmla="*/ 48 w 64"/>
              <a:gd name="T37" fmla="*/ 65 h 88"/>
              <a:gd name="T38" fmla="*/ 48 w 64"/>
              <a:gd name="T39" fmla="*/ 10 h 88"/>
              <a:gd name="T40" fmla="*/ 52 w 64"/>
              <a:gd name="T41" fmla="*/ 15 h 88"/>
              <a:gd name="T42" fmla="*/ 52 w 64"/>
              <a:gd name="T43" fmla="*/ 52 h 88"/>
              <a:gd name="T44" fmla="*/ 64 w 64"/>
              <a:gd name="T45" fmla="*/ 52 h 88"/>
              <a:gd name="T46" fmla="*/ 64 w 64"/>
              <a:gd name="T47" fmla="*/ 15 h 88"/>
              <a:gd name="T48" fmla="*/ 47 w 64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88">
                <a:moveTo>
                  <a:pt x="47" y="0"/>
                </a:moveTo>
                <a:cubicBezTo>
                  <a:pt x="46" y="0"/>
                  <a:pt x="45" y="0"/>
                  <a:pt x="45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7" y="0"/>
                  <a:pt x="0" y="6"/>
                  <a:pt x="0" y="15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5"/>
                  <a:pt x="12" y="15"/>
                  <a:pt x="12" y="15"/>
                </a:cubicBezTo>
                <a:cubicBezTo>
                  <a:pt x="12" y="13"/>
                  <a:pt x="12" y="11"/>
                  <a:pt x="16" y="10"/>
                </a:cubicBezTo>
                <a:cubicBezTo>
                  <a:pt x="16" y="54"/>
                  <a:pt x="16" y="54"/>
                  <a:pt x="16" y="54"/>
                </a:cubicBezTo>
                <a:cubicBezTo>
                  <a:pt x="16" y="54"/>
                  <a:pt x="16" y="54"/>
                  <a:pt x="16" y="54"/>
                </a:cubicBezTo>
                <a:cubicBezTo>
                  <a:pt x="16" y="88"/>
                  <a:pt x="16" y="88"/>
                  <a:pt x="16" y="88"/>
                </a:cubicBezTo>
                <a:cubicBezTo>
                  <a:pt x="24" y="88"/>
                  <a:pt x="24" y="88"/>
                  <a:pt x="24" y="88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10"/>
                  <a:pt x="48" y="10"/>
                  <a:pt x="48" y="10"/>
                </a:cubicBezTo>
                <a:cubicBezTo>
                  <a:pt x="52" y="11"/>
                  <a:pt x="52" y="13"/>
                  <a:pt x="52" y="15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5"/>
                  <a:pt x="64" y="15"/>
                  <a:pt x="64" y="15"/>
                </a:cubicBezTo>
                <a:cubicBezTo>
                  <a:pt x="64" y="6"/>
                  <a:pt x="56" y="0"/>
                  <a:pt x="47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60" name="Oval 33">
            <a:extLst>
              <a:ext uri="{FF2B5EF4-FFF2-40B4-BE49-F238E27FC236}">
                <a16:creationId xmlns="" xmlns:a16="http://schemas.microsoft.com/office/drawing/2014/main" id="{57EFFB72-D9AC-4D02-B3DE-65955DFEA4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39798" y="3809905"/>
            <a:ext cx="41489" cy="331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61" name="Freeform 34">
            <a:extLst>
              <a:ext uri="{FF2B5EF4-FFF2-40B4-BE49-F238E27FC236}">
                <a16:creationId xmlns="" xmlns:a16="http://schemas.microsoft.com/office/drawing/2014/main" id="{FF7B0B2F-19CC-4318-8B7F-4B1835F4256A}"/>
              </a:ext>
            </a:extLst>
          </p:cNvPr>
          <p:cNvSpPr>
            <a:spLocks/>
          </p:cNvSpPr>
          <p:nvPr/>
        </p:nvSpPr>
        <p:spPr bwMode="auto">
          <a:xfrm>
            <a:off x="4615800" y="3845035"/>
            <a:ext cx="85824" cy="97978"/>
          </a:xfrm>
          <a:custGeom>
            <a:avLst/>
            <a:gdLst>
              <a:gd name="T0" fmla="*/ 47 w 64"/>
              <a:gd name="T1" fmla="*/ 0 h 92"/>
              <a:gd name="T2" fmla="*/ 45 w 64"/>
              <a:gd name="T3" fmla="*/ 0 h 92"/>
              <a:gd name="T4" fmla="*/ 16 w 64"/>
              <a:gd name="T5" fmla="*/ 0 h 92"/>
              <a:gd name="T6" fmla="*/ 15 w 64"/>
              <a:gd name="T7" fmla="*/ 0 h 92"/>
              <a:gd name="T8" fmla="*/ 0 w 64"/>
              <a:gd name="T9" fmla="*/ 18 h 92"/>
              <a:gd name="T10" fmla="*/ 0 w 64"/>
              <a:gd name="T11" fmla="*/ 52 h 92"/>
              <a:gd name="T12" fmla="*/ 12 w 64"/>
              <a:gd name="T13" fmla="*/ 52 h 92"/>
              <a:gd name="T14" fmla="*/ 12 w 64"/>
              <a:gd name="T15" fmla="*/ 18 h 92"/>
              <a:gd name="T16" fmla="*/ 16 w 64"/>
              <a:gd name="T17" fmla="*/ 13 h 92"/>
              <a:gd name="T18" fmla="*/ 16 w 64"/>
              <a:gd name="T19" fmla="*/ 57 h 92"/>
              <a:gd name="T20" fmla="*/ 16 w 64"/>
              <a:gd name="T21" fmla="*/ 57 h 92"/>
              <a:gd name="T22" fmla="*/ 16 w 64"/>
              <a:gd name="T23" fmla="*/ 92 h 92"/>
              <a:gd name="T24" fmla="*/ 24 w 64"/>
              <a:gd name="T25" fmla="*/ 92 h 92"/>
              <a:gd name="T26" fmla="*/ 24 w 64"/>
              <a:gd name="T27" fmla="*/ 52 h 92"/>
              <a:gd name="T28" fmla="*/ 36 w 64"/>
              <a:gd name="T29" fmla="*/ 52 h 92"/>
              <a:gd name="T30" fmla="*/ 36 w 64"/>
              <a:gd name="T31" fmla="*/ 92 h 92"/>
              <a:gd name="T32" fmla="*/ 48 w 64"/>
              <a:gd name="T33" fmla="*/ 92 h 92"/>
              <a:gd name="T34" fmla="*/ 48 w 64"/>
              <a:gd name="T35" fmla="*/ 68 h 92"/>
              <a:gd name="T36" fmla="*/ 48 w 64"/>
              <a:gd name="T37" fmla="*/ 68 h 92"/>
              <a:gd name="T38" fmla="*/ 48 w 64"/>
              <a:gd name="T39" fmla="*/ 13 h 92"/>
              <a:gd name="T40" fmla="*/ 52 w 64"/>
              <a:gd name="T41" fmla="*/ 18 h 92"/>
              <a:gd name="T42" fmla="*/ 52 w 64"/>
              <a:gd name="T43" fmla="*/ 52 h 92"/>
              <a:gd name="T44" fmla="*/ 64 w 64"/>
              <a:gd name="T45" fmla="*/ 52 h 92"/>
              <a:gd name="T46" fmla="*/ 64 w 64"/>
              <a:gd name="T47" fmla="*/ 18 h 92"/>
              <a:gd name="T48" fmla="*/ 47 w 64"/>
              <a:gd name="T4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92">
                <a:moveTo>
                  <a:pt x="47" y="0"/>
                </a:moveTo>
                <a:cubicBezTo>
                  <a:pt x="46" y="0"/>
                  <a:pt x="45" y="0"/>
                  <a:pt x="45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7" y="0"/>
                  <a:pt x="0" y="9"/>
                  <a:pt x="0" y="18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8"/>
                  <a:pt x="12" y="18"/>
                  <a:pt x="12" y="18"/>
                </a:cubicBezTo>
                <a:cubicBezTo>
                  <a:pt x="12" y="16"/>
                  <a:pt x="12" y="14"/>
                  <a:pt x="16" y="13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92"/>
                  <a:pt x="16" y="92"/>
                  <a:pt x="16" y="92"/>
                </a:cubicBezTo>
                <a:cubicBezTo>
                  <a:pt x="24" y="92"/>
                  <a:pt x="24" y="92"/>
                  <a:pt x="24" y="92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92"/>
                  <a:pt x="36" y="92"/>
                  <a:pt x="36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13"/>
                  <a:pt x="48" y="13"/>
                  <a:pt x="48" y="13"/>
                </a:cubicBezTo>
                <a:cubicBezTo>
                  <a:pt x="52" y="14"/>
                  <a:pt x="52" y="16"/>
                  <a:pt x="52" y="18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9"/>
                  <a:pt x="56" y="0"/>
                  <a:pt x="47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48" name="Oval 39">
            <a:extLst>
              <a:ext uri="{FF2B5EF4-FFF2-40B4-BE49-F238E27FC236}">
                <a16:creationId xmlns="" xmlns:a16="http://schemas.microsoft.com/office/drawing/2014/main" id="{699B4F71-DFAD-4665-8097-6E4F1A7E85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54477" y="3545945"/>
            <a:ext cx="40268" cy="3287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49" name="Freeform 40">
            <a:extLst>
              <a:ext uri="{FF2B5EF4-FFF2-40B4-BE49-F238E27FC236}">
                <a16:creationId xmlns="" xmlns:a16="http://schemas.microsoft.com/office/drawing/2014/main" id="{5E8F6F7E-71FB-4D1A-87BB-49491F1C19ED}"/>
              </a:ext>
            </a:extLst>
          </p:cNvPr>
          <p:cNvSpPr>
            <a:spLocks/>
          </p:cNvSpPr>
          <p:nvPr/>
        </p:nvSpPr>
        <p:spPr bwMode="auto">
          <a:xfrm>
            <a:off x="4727630" y="3581075"/>
            <a:ext cx="86232" cy="97978"/>
          </a:xfrm>
          <a:custGeom>
            <a:avLst/>
            <a:gdLst>
              <a:gd name="T0" fmla="*/ 49 w 64"/>
              <a:gd name="T1" fmla="*/ 0 h 92"/>
              <a:gd name="T2" fmla="*/ 47 w 64"/>
              <a:gd name="T3" fmla="*/ 0 h 92"/>
              <a:gd name="T4" fmla="*/ 17 w 64"/>
              <a:gd name="T5" fmla="*/ 0 h 92"/>
              <a:gd name="T6" fmla="*/ 17 w 64"/>
              <a:gd name="T7" fmla="*/ 0 h 92"/>
              <a:gd name="T8" fmla="*/ 0 w 64"/>
              <a:gd name="T9" fmla="*/ 18 h 92"/>
              <a:gd name="T10" fmla="*/ 0 w 64"/>
              <a:gd name="T11" fmla="*/ 52 h 92"/>
              <a:gd name="T12" fmla="*/ 12 w 64"/>
              <a:gd name="T13" fmla="*/ 52 h 92"/>
              <a:gd name="T14" fmla="*/ 12 w 64"/>
              <a:gd name="T15" fmla="*/ 18 h 92"/>
              <a:gd name="T16" fmla="*/ 16 w 64"/>
              <a:gd name="T17" fmla="*/ 13 h 92"/>
              <a:gd name="T18" fmla="*/ 16 w 64"/>
              <a:gd name="T19" fmla="*/ 57 h 92"/>
              <a:gd name="T20" fmla="*/ 16 w 64"/>
              <a:gd name="T21" fmla="*/ 57 h 92"/>
              <a:gd name="T22" fmla="*/ 16 w 64"/>
              <a:gd name="T23" fmla="*/ 92 h 92"/>
              <a:gd name="T24" fmla="*/ 28 w 64"/>
              <a:gd name="T25" fmla="*/ 92 h 92"/>
              <a:gd name="T26" fmla="*/ 28 w 64"/>
              <a:gd name="T27" fmla="*/ 52 h 92"/>
              <a:gd name="T28" fmla="*/ 40 w 64"/>
              <a:gd name="T29" fmla="*/ 52 h 92"/>
              <a:gd name="T30" fmla="*/ 40 w 64"/>
              <a:gd name="T31" fmla="*/ 92 h 92"/>
              <a:gd name="T32" fmla="*/ 48 w 64"/>
              <a:gd name="T33" fmla="*/ 92 h 92"/>
              <a:gd name="T34" fmla="*/ 48 w 64"/>
              <a:gd name="T35" fmla="*/ 68 h 92"/>
              <a:gd name="T36" fmla="*/ 48 w 64"/>
              <a:gd name="T37" fmla="*/ 68 h 92"/>
              <a:gd name="T38" fmla="*/ 48 w 64"/>
              <a:gd name="T39" fmla="*/ 13 h 92"/>
              <a:gd name="T40" fmla="*/ 52 w 64"/>
              <a:gd name="T41" fmla="*/ 18 h 92"/>
              <a:gd name="T42" fmla="*/ 52 w 64"/>
              <a:gd name="T43" fmla="*/ 52 h 92"/>
              <a:gd name="T44" fmla="*/ 64 w 64"/>
              <a:gd name="T45" fmla="*/ 52 h 92"/>
              <a:gd name="T46" fmla="*/ 64 w 64"/>
              <a:gd name="T47" fmla="*/ 18 h 92"/>
              <a:gd name="T48" fmla="*/ 49 w 64"/>
              <a:gd name="T4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92">
                <a:moveTo>
                  <a:pt x="49" y="0"/>
                </a:moveTo>
                <a:cubicBezTo>
                  <a:pt x="48" y="0"/>
                  <a:pt x="47" y="0"/>
                  <a:pt x="47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8" y="0"/>
                  <a:pt x="0" y="9"/>
                  <a:pt x="0" y="18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8"/>
                  <a:pt x="12" y="18"/>
                  <a:pt x="12" y="18"/>
                </a:cubicBezTo>
                <a:cubicBezTo>
                  <a:pt x="12" y="16"/>
                  <a:pt x="16" y="14"/>
                  <a:pt x="16" y="13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92"/>
                  <a:pt x="16" y="92"/>
                  <a:pt x="16" y="92"/>
                </a:cubicBezTo>
                <a:cubicBezTo>
                  <a:pt x="28" y="92"/>
                  <a:pt x="28" y="92"/>
                  <a:pt x="28" y="92"/>
                </a:cubicBezTo>
                <a:cubicBezTo>
                  <a:pt x="28" y="52"/>
                  <a:pt x="28" y="52"/>
                  <a:pt x="28" y="52"/>
                </a:cubicBezTo>
                <a:cubicBezTo>
                  <a:pt x="40" y="52"/>
                  <a:pt x="40" y="52"/>
                  <a:pt x="40" y="52"/>
                </a:cubicBezTo>
                <a:cubicBezTo>
                  <a:pt x="40" y="92"/>
                  <a:pt x="40" y="92"/>
                  <a:pt x="40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13"/>
                  <a:pt x="48" y="13"/>
                  <a:pt x="48" y="13"/>
                </a:cubicBezTo>
                <a:cubicBezTo>
                  <a:pt x="52" y="14"/>
                  <a:pt x="52" y="16"/>
                  <a:pt x="52" y="18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9"/>
                  <a:pt x="58" y="0"/>
                  <a:pt x="49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50" name="Oval 41">
            <a:extLst>
              <a:ext uri="{FF2B5EF4-FFF2-40B4-BE49-F238E27FC236}">
                <a16:creationId xmlns="" xmlns:a16="http://schemas.microsoft.com/office/drawing/2014/main" id="{4E49C667-4A73-4534-9B13-B22B704E32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54477" y="3719340"/>
            <a:ext cx="40268" cy="331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51" name="Freeform 42">
            <a:extLst>
              <a:ext uri="{FF2B5EF4-FFF2-40B4-BE49-F238E27FC236}">
                <a16:creationId xmlns="" xmlns:a16="http://schemas.microsoft.com/office/drawing/2014/main" id="{757AF159-3F25-45D0-8ACD-1AF1D8177E7F}"/>
              </a:ext>
            </a:extLst>
          </p:cNvPr>
          <p:cNvSpPr>
            <a:spLocks/>
          </p:cNvSpPr>
          <p:nvPr/>
        </p:nvSpPr>
        <p:spPr bwMode="auto">
          <a:xfrm>
            <a:off x="4727630" y="3755758"/>
            <a:ext cx="86232" cy="93788"/>
          </a:xfrm>
          <a:custGeom>
            <a:avLst/>
            <a:gdLst>
              <a:gd name="T0" fmla="*/ 49 w 64"/>
              <a:gd name="T1" fmla="*/ 0 h 88"/>
              <a:gd name="T2" fmla="*/ 47 w 64"/>
              <a:gd name="T3" fmla="*/ 0 h 88"/>
              <a:gd name="T4" fmla="*/ 17 w 64"/>
              <a:gd name="T5" fmla="*/ 0 h 88"/>
              <a:gd name="T6" fmla="*/ 17 w 64"/>
              <a:gd name="T7" fmla="*/ 0 h 88"/>
              <a:gd name="T8" fmla="*/ 0 w 64"/>
              <a:gd name="T9" fmla="*/ 17 h 88"/>
              <a:gd name="T10" fmla="*/ 0 w 64"/>
              <a:gd name="T11" fmla="*/ 52 h 88"/>
              <a:gd name="T12" fmla="*/ 12 w 64"/>
              <a:gd name="T13" fmla="*/ 52 h 88"/>
              <a:gd name="T14" fmla="*/ 12 w 64"/>
              <a:gd name="T15" fmla="*/ 17 h 88"/>
              <a:gd name="T16" fmla="*/ 16 w 64"/>
              <a:gd name="T17" fmla="*/ 12 h 88"/>
              <a:gd name="T18" fmla="*/ 16 w 64"/>
              <a:gd name="T19" fmla="*/ 56 h 88"/>
              <a:gd name="T20" fmla="*/ 16 w 64"/>
              <a:gd name="T21" fmla="*/ 56 h 88"/>
              <a:gd name="T22" fmla="*/ 16 w 64"/>
              <a:gd name="T23" fmla="*/ 88 h 88"/>
              <a:gd name="T24" fmla="*/ 28 w 64"/>
              <a:gd name="T25" fmla="*/ 88 h 88"/>
              <a:gd name="T26" fmla="*/ 28 w 64"/>
              <a:gd name="T27" fmla="*/ 52 h 88"/>
              <a:gd name="T28" fmla="*/ 40 w 64"/>
              <a:gd name="T29" fmla="*/ 52 h 88"/>
              <a:gd name="T30" fmla="*/ 40 w 64"/>
              <a:gd name="T31" fmla="*/ 88 h 88"/>
              <a:gd name="T32" fmla="*/ 48 w 64"/>
              <a:gd name="T33" fmla="*/ 88 h 88"/>
              <a:gd name="T34" fmla="*/ 48 w 64"/>
              <a:gd name="T35" fmla="*/ 67 h 88"/>
              <a:gd name="T36" fmla="*/ 48 w 64"/>
              <a:gd name="T37" fmla="*/ 67 h 88"/>
              <a:gd name="T38" fmla="*/ 48 w 64"/>
              <a:gd name="T39" fmla="*/ 12 h 88"/>
              <a:gd name="T40" fmla="*/ 52 w 64"/>
              <a:gd name="T41" fmla="*/ 17 h 88"/>
              <a:gd name="T42" fmla="*/ 52 w 64"/>
              <a:gd name="T43" fmla="*/ 52 h 88"/>
              <a:gd name="T44" fmla="*/ 64 w 64"/>
              <a:gd name="T45" fmla="*/ 52 h 88"/>
              <a:gd name="T46" fmla="*/ 64 w 64"/>
              <a:gd name="T47" fmla="*/ 17 h 88"/>
              <a:gd name="T48" fmla="*/ 49 w 64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88">
                <a:moveTo>
                  <a:pt x="49" y="0"/>
                </a:moveTo>
                <a:cubicBezTo>
                  <a:pt x="48" y="0"/>
                  <a:pt x="47" y="0"/>
                  <a:pt x="47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8" y="0"/>
                  <a:pt x="0" y="8"/>
                  <a:pt x="0" y="17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7"/>
                  <a:pt x="12" y="17"/>
                  <a:pt x="12" y="17"/>
                </a:cubicBezTo>
                <a:cubicBezTo>
                  <a:pt x="12" y="14"/>
                  <a:pt x="16" y="12"/>
                  <a:pt x="16" y="12"/>
                </a:cubicBezTo>
                <a:cubicBezTo>
                  <a:pt x="16" y="56"/>
                  <a:pt x="16" y="56"/>
                  <a:pt x="16" y="56"/>
                </a:cubicBezTo>
                <a:cubicBezTo>
                  <a:pt x="16" y="56"/>
                  <a:pt x="16" y="56"/>
                  <a:pt x="16" y="56"/>
                </a:cubicBezTo>
                <a:cubicBezTo>
                  <a:pt x="16" y="88"/>
                  <a:pt x="16" y="88"/>
                  <a:pt x="16" y="88"/>
                </a:cubicBezTo>
                <a:cubicBezTo>
                  <a:pt x="28" y="88"/>
                  <a:pt x="28" y="88"/>
                  <a:pt x="28" y="88"/>
                </a:cubicBezTo>
                <a:cubicBezTo>
                  <a:pt x="28" y="52"/>
                  <a:pt x="28" y="52"/>
                  <a:pt x="28" y="52"/>
                </a:cubicBezTo>
                <a:cubicBezTo>
                  <a:pt x="40" y="52"/>
                  <a:pt x="40" y="52"/>
                  <a:pt x="40" y="52"/>
                </a:cubicBezTo>
                <a:cubicBezTo>
                  <a:pt x="40" y="88"/>
                  <a:pt x="40" y="88"/>
                  <a:pt x="40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12"/>
                  <a:pt x="48" y="12"/>
                  <a:pt x="48" y="12"/>
                </a:cubicBezTo>
                <a:cubicBezTo>
                  <a:pt x="52" y="12"/>
                  <a:pt x="52" y="14"/>
                  <a:pt x="52" y="17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7"/>
                  <a:pt x="64" y="17"/>
                  <a:pt x="64" y="17"/>
                </a:cubicBezTo>
                <a:cubicBezTo>
                  <a:pt x="64" y="8"/>
                  <a:pt x="58" y="0"/>
                  <a:pt x="49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52" name="Oval 43">
            <a:extLst>
              <a:ext uri="{FF2B5EF4-FFF2-40B4-BE49-F238E27FC236}">
                <a16:creationId xmlns="" xmlns:a16="http://schemas.microsoft.com/office/drawing/2014/main" id="{D84F13D6-8B94-4974-960E-D6438554BB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54477" y="3893056"/>
            <a:ext cx="40268" cy="3190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53" name="Freeform 44">
            <a:extLst>
              <a:ext uri="{FF2B5EF4-FFF2-40B4-BE49-F238E27FC236}">
                <a16:creationId xmlns="" xmlns:a16="http://schemas.microsoft.com/office/drawing/2014/main" id="{3A35526C-5D55-4E74-BDC6-483150F107E4}"/>
              </a:ext>
            </a:extLst>
          </p:cNvPr>
          <p:cNvSpPr>
            <a:spLocks/>
          </p:cNvSpPr>
          <p:nvPr/>
        </p:nvSpPr>
        <p:spPr bwMode="auto">
          <a:xfrm>
            <a:off x="4727630" y="3930442"/>
            <a:ext cx="86232" cy="93788"/>
          </a:xfrm>
          <a:custGeom>
            <a:avLst/>
            <a:gdLst>
              <a:gd name="T0" fmla="*/ 49 w 64"/>
              <a:gd name="T1" fmla="*/ 0 h 88"/>
              <a:gd name="T2" fmla="*/ 47 w 64"/>
              <a:gd name="T3" fmla="*/ 0 h 88"/>
              <a:gd name="T4" fmla="*/ 17 w 64"/>
              <a:gd name="T5" fmla="*/ 0 h 88"/>
              <a:gd name="T6" fmla="*/ 17 w 64"/>
              <a:gd name="T7" fmla="*/ 0 h 88"/>
              <a:gd name="T8" fmla="*/ 0 w 64"/>
              <a:gd name="T9" fmla="*/ 16 h 88"/>
              <a:gd name="T10" fmla="*/ 0 w 64"/>
              <a:gd name="T11" fmla="*/ 52 h 88"/>
              <a:gd name="T12" fmla="*/ 12 w 64"/>
              <a:gd name="T13" fmla="*/ 52 h 88"/>
              <a:gd name="T14" fmla="*/ 12 w 64"/>
              <a:gd name="T15" fmla="*/ 16 h 88"/>
              <a:gd name="T16" fmla="*/ 16 w 64"/>
              <a:gd name="T17" fmla="*/ 11 h 88"/>
              <a:gd name="T18" fmla="*/ 16 w 64"/>
              <a:gd name="T19" fmla="*/ 55 h 88"/>
              <a:gd name="T20" fmla="*/ 16 w 64"/>
              <a:gd name="T21" fmla="*/ 55 h 88"/>
              <a:gd name="T22" fmla="*/ 16 w 64"/>
              <a:gd name="T23" fmla="*/ 88 h 88"/>
              <a:gd name="T24" fmla="*/ 28 w 64"/>
              <a:gd name="T25" fmla="*/ 88 h 88"/>
              <a:gd name="T26" fmla="*/ 28 w 64"/>
              <a:gd name="T27" fmla="*/ 52 h 88"/>
              <a:gd name="T28" fmla="*/ 40 w 64"/>
              <a:gd name="T29" fmla="*/ 52 h 88"/>
              <a:gd name="T30" fmla="*/ 40 w 64"/>
              <a:gd name="T31" fmla="*/ 88 h 88"/>
              <a:gd name="T32" fmla="*/ 48 w 64"/>
              <a:gd name="T33" fmla="*/ 88 h 88"/>
              <a:gd name="T34" fmla="*/ 48 w 64"/>
              <a:gd name="T35" fmla="*/ 66 h 88"/>
              <a:gd name="T36" fmla="*/ 48 w 64"/>
              <a:gd name="T37" fmla="*/ 66 h 88"/>
              <a:gd name="T38" fmla="*/ 48 w 64"/>
              <a:gd name="T39" fmla="*/ 11 h 88"/>
              <a:gd name="T40" fmla="*/ 52 w 64"/>
              <a:gd name="T41" fmla="*/ 16 h 88"/>
              <a:gd name="T42" fmla="*/ 52 w 64"/>
              <a:gd name="T43" fmla="*/ 52 h 88"/>
              <a:gd name="T44" fmla="*/ 64 w 64"/>
              <a:gd name="T45" fmla="*/ 52 h 88"/>
              <a:gd name="T46" fmla="*/ 64 w 64"/>
              <a:gd name="T47" fmla="*/ 16 h 88"/>
              <a:gd name="T48" fmla="*/ 49 w 64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88">
                <a:moveTo>
                  <a:pt x="49" y="0"/>
                </a:moveTo>
                <a:cubicBezTo>
                  <a:pt x="48" y="0"/>
                  <a:pt x="47" y="0"/>
                  <a:pt x="47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8" y="0"/>
                  <a:pt x="0" y="7"/>
                  <a:pt x="0" y="16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6"/>
                  <a:pt x="12" y="16"/>
                  <a:pt x="12" y="16"/>
                </a:cubicBezTo>
                <a:cubicBezTo>
                  <a:pt x="12" y="13"/>
                  <a:pt x="16" y="11"/>
                  <a:pt x="16" y="11"/>
                </a:cubicBezTo>
                <a:cubicBezTo>
                  <a:pt x="16" y="55"/>
                  <a:pt x="16" y="55"/>
                  <a:pt x="16" y="55"/>
                </a:cubicBezTo>
                <a:cubicBezTo>
                  <a:pt x="16" y="55"/>
                  <a:pt x="16" y="55"/>
                  <a:pt x="16" y="55"/>
                </a:cubicBezTo>
                <a:cubicBezTo>
                  <a:pt x="16" y="88"/>
                  <a:pt x="16" y="88"/>
                  <a:pt x="16" y="88"/>
                </a:cubicBezTo>
                <a:cubicBezTo>
                  <a:pt x="28" y="88"/>
                  <a:pt x="28" y="88"/>
                  <a:pt x="28" y="88"/>
                </a:cubicBezTo>
                <a:cubicBezTo>
                  <a:pt x="28" y="52"/>
                  <a:pt x="28" y="52"/>
                  <a:pt x="28" y="52"/>
                </a:cubicBezTo>
                <a:cubicBezTo>
                  <a:pt x="40" y="52"/>
                  <a:pt x="40" y="52"/>
                  <a:pt x="40" y="52"/>
                </a:cubicBezTo>
                <a:cubicBezTo>
                  <a:pt x="40" y="88"/>
                  <a:pt x="40" y="88"/>
                  <a:pt x="40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11"/>
                  <a:pt x="48" y="11"/>
                  <a:pt x="48" y="11"/>
                </a:cubicBezTo>
                <a:cubicBezTo>
                  <a:pt x="52" y="11"/>
                  <a:pt x="52" y="13"/>
                  <a:pt x="52" y="16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6"/>
                  <a:pt x="64" y="16"/>
                  <a:pt x="64" y="16"/>
                </a:cubicBezTo>
                <a:cubicBezTo>
                  <a:pt x="64" y="7"/>
                  <a:pt x="58" y="0"/>
                  <a:pt x="49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40" name="Oval 49">
            <a:extLst>
              <a:ext uri="{FF2B5EF4-FFF2-40B4-BE49-F238E27FC236}">
                <a16:creationId xmlns="" xmlns:a16="http://schemas.microsoft.com/office/drawing/2014/main" id="{D7CAD512-61AA-4EF6-AEB8-F8963A452A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8986" y="3636510"/>
            <a:ext cx="40268" cy="3287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41" name="Freeform 50">
            <a:extLst>
              <a:ext uri="{FF2B5EF4-FFF2-40B4-BE49-F238E27FC236}">
                <a16:creationId xmlns="" xmlns:a16="http://schemas.microsoft.com/office/drawing/2014/main" id="{D517C058-21D5-42B1-9596-F61730B6172F}"/>
              </a:ext>
            </a:extLst>
          </p:cNvPr>
          <p:cNvSpPr>
            <a:spLocks/>
          </p:cNvSpPr>
          <p:nvPr/>
        </p:nvSpPr>
        <p:spPr bwMode="auto">
          <a:xfrm>
            <a:off x="4834580" y="3674864"/>
            <a:ext cx="85824" cy="93465"/>
          </a:xfrm>
          <a:custGeom>
            <a:avLst/>
            <a:gdLst>
              <a:gd name="T0" fmla="*/ 46 w 64"/>
              <a:gd name="T1" fmla="*/ 0 h 88"/>
              <a:gd name="T2" fmla="*/ 45 w 64"/>
              <a:gd name="T3" fmla="*/ 0 h 88"/>
              <a:gd name="T4" fmla="*/ 15 w 64"/>
              <a:gd name="T5" fmla="*/ 0 h 88"/>
              <a:gd name="T6" fmla="*/ 15 w 64"/>
              <a:gd name="T7" fmla="*/ 0 h 88"/>
              <a:gd name="T8" fmla="*/ 0 w 64"/>
              <a:gd name="T9" fmla="*/ 15 h 88"/>
              <a:gd name="T10" fmla="*/ 0 w 64"/>
              <a:gd name="T11" fmla="*/ 52 h 88"/>
              <a:gd name="T12" fmla="*/ 12 w 64"/>
              <a:gd name="T13" fmla="*/ 52 h 88"/>
              <a:gd name="T14" fmla="*/ 12 w 64"/>
              <a:gd name="T15" fmla="*/ 15 h 88"/>
              <a:gd name="T16" fmla="*/ 16 w 64"/>
              <a:gd name="T17" fmla="*/ 10 h 88"/>
              <a:gd name="T18" fmla="*/ 16 w 64"/>
              <a:gd name="T19" fmla="*/ 54 h 88"/>
              <a:gd name="T20" fmla="*/ 16 w 64"/>
              <a:gd name="T21" fmla="*/ 54 h 88"/>
              <a:gd name="T22" fmla="*/ 16 w 64"/>
              <a:gd name="T23" fmla="*/ 88 h 88"/>
              <a:gd name="T24" fmla="*/ 24 w 64"/>
              <a:gd name="T25" fmla="*/ 88 h 88"/>
              <a:gd name="T26" fmla="*/ 24 w 64"/>
              <a:gd name="T27" fmla="*/ 52 h 88"/>
              <a:gd name="T28" fmla="*/ 36 w 64"/>
              <a:gd name="T29" fmla="*/ 52 h 88"/>
              <a:gd name="T30" fmla="*/ 36 w 64"/>
              <a:gd name="T31" fmla="*/ 88 h 88"/>
              <a:gd name="T32" fmla="*/ 48 w 64"/>
              <a:gd name="T33" fmla="*/ 88 h 88"/>
              <a:gd name="T34" fmla="*/ 48 w 64"/>
              <a:gd name="T35" fmla="*/ 65 h 88"/>
              <a:gd name="T36" fmla="*/ 48 w 64"/>
              <a:gd name="T37" fmla="*/ 65 h 88"/>
              <a:gd name="T38" fmla="*/ 48 w 64"/>
              <a:gd name="T39" fmla="*/ 10 h 88"/>
              <a:gd name="T40" fmla="*/ 52 w 64"/>
              <a:gd name="T41" fmla="*/ 15 h 88"/>
              <a:gd name="T42" fmla="*/ 52 w 64"/>
              <a:gd name="T43" fmla="*/ 52 h 88"/>
              <a:gd name="T44" fmla="*/ 64 w 64"/>
              <a:gd name="T45" fmla="*/ 52 h 88"/>
              <a:gd name="T46" fmla="*/ 64 w 64"/>
              <a:gd name="T47" fmla="*/ 15 h 88"/>
              <a:gd name="T48" fmla="*/ 46 w 64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88">
                <a:moveTo>
                  <a:pt x="46" y="0"/>
                </a:moveTo>
                <a:cubicBezTo>
                  <a:pt x="46" y="0"/>
                  <a:pt x="45" y="0"/>
                  <a:pt x="45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6" y="0"/>
                  <a:pt x="0" y="6"/>
                  <a:pt x="0" y="15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5"/>
                  <a:pt x="12" y="15"/>
                  <a:pt x="12" y="15"/>
                </a:cubicBezTo>
                <a:cubicBezTo>
                  <a:pt x="12" y="13"/>
                  <a:pt x="12" y="11"/>
                  <a:pt x="16" y="10"/>
                </a:cubicBezTo>
                <a:cubicBezTo>
                  <a:pt x="16" y="54"/>
                  <a:pt x="16" y="54"/>
                  <a:pt x="16" y="54"/>
                </a:cubicBezTo>
                <a:cubicBezTo>
                  <a:pt x="16" y="54"/>
                  <a:pt x="16" y="54"/>
                  <a:pt x="16" y="54"/>
                </a:cubicBezTo>
                <a:cubicBezTo>
                  <a:pt x="16" y="88"/>
                  <a:pt x="16" y="88"/>
                  <a:pt x="16" y="88"/>
                </a:cubicBezTo>
                <a:cubicBezTo>
                  <a:pt x="24" y="88"/>
                  <a:pt x="24" y="88"/>
                  <a:pt x="24" y="88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10"/>
                  <a:pt x="48" y="10"/>
                  <a:pt x="48" y="10"/>
                </a:cubicBezTo>
                <a:cubicBezTo>
                  <a:pt x="48" y="11"/>
                  <a:pt x="52" y="13"/>
                  <a:pt x="52" y="15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5"/>
                  <a:pt x="64" y="15"/>
                  <a:pt x="64" y="15"/>
                </a:cubicBezTo>
                <a:cubicBezTo>
                  <a:pt x="64" y="6"/>
                  <a:pt x="56" y="0"/>
                  <a:pt x="46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42" name="Oval 51">
            <a:extLst>
              <a:ext uri="{FF2B5EF4-FFF2-40B4-BE49-F238E27FC236}">
                <a16:creationId xmlns="" xmlns:a16="http://schemas.microsoft.com/office/drawing/2014/main" id="{1C9A1E60-CDD8-4DE4-8A8A-A59D647727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8986" y="3809905"/>
            <a:ext cx="40268" cy="331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43" name="Freeform 52">
            <a:extLst>
              <a:ext uri="{FF2B5EF4-FFF2-40B4-BE49-F238E27FC236}">
                <a16:creationId xmlns="" xmlns:a16="http://schemas.microsoft.com/office/drawing/2014/main" id="{46110F05-16D9-4B74-99CD-30E960BD69B1}"/>
              </a:ext>
            </a:extLst>
          </p:cNvPr>
          <p:cNvSpPr>
            <a:spLocks/>
          </p:cNvSpPr>
          <p:nvPr/>
        </p:nvSpPr>
        <p:spPr bwMode="auto">
          <a:xfrm>
            <a:off x="4834580" y="3845035"/>
            <a:ext cx="85824" cy="97978"/>
          </a:xfrm>
          <a:custGeom>
            <a:avLst/>
            <a:gdLst>
              <a:gd name="T0" fmla="*/ 46 w 64"/>
              <a:gd name="T1" fmla="*/ 0 h 92"/>
              <a:gd name="T2" fmla="*/ 45 w 64"/>
              <a:gd name="T3" fmla="*/ 0 h 92"/>
              <a:gd name="T4" fmla="*/ 15 w 64"/>
              <a:gd name="T5" fmla="*/ 0 h 92"/>
              <a:gd name="T6" fmla="*/ 15 w 64"/>
              <a:gd name="T7" fmla="*/ 0 h 92"/>
              <a:gd name="T8" fmla="*/ 0 w 64"/>
              <a:gd name="T9" fmla="*/ 18 h 92"/>
              <a:gd name="T10" fmla="*/ 0 w 64"/>
              <a:gd name="T11" fmla="*/ 52 h 92"/>
              <a:gd name="T12" fmla="*/ 12 w 64"/>
              <a:gd name="T13" fmla="*/ 52 h 92"/>
              <a:gd name="T14" fmla="*/ 12 w 64"/>
              <a:gd name="T15" fmla="*/ 18 h 92"/>
              <a:gd name="T16" fmla="*/ 16 w 64"/>
              <a:gd name="T17" fmla="*/ 13 h 92"/>
              <a:gd name="T18" fmla="*/ 16 w 64"/>
              <a:gd name="T19" fmla="*/ 57 h 92"/>
              <a:gd name="T20" fmla="*/ 16 w 64"/>
              <a:gd name="T21" fmla="*/ 57 h 92"/>
              <a:gd name="T22" fmla="*/ 16 w 64"/>
              <a:gd name="T23" fmla="*/ 92 h 92"/>
              <a:gd name="T24" fmla="*/ 24 w 64"/>
              <a:gd name="T25" fmla="*/ 92 h 92"/>
              <a:gd name="T26" fmla="*/ 24 w 64"/>
              <a:gd name="T27" fmla="*/ 52 h 92"/>
              <a:gd name="T28" fmla="*/ 36 w 64"/>
              <a:gd name="T29" fmla="*/ 52 h 92"/>
              <a:gd name="T30" fmla="*/ 36 w 64"/>
              <a:gd name="T31" fmla="*/ 92 h 92"/>
              <a:gd name="T32" fmla="*/ 48 w 64"/>
              <a:gd name="T33" fmla="*/ 92 h 92"/>
              <a:gd name="T34" fmla="*/ 48 w 64"/>
              <a:gd name="T35" fmla="*/ 68 h 92"/>
              <a:gd name="T36" fmla="*/ 48 w 64"/>
              <a:gd name="T37" fmla="*/ 68 h 92"/>
              <a:gd name="T38" fmla="*/ 48 w 64"/>
              <a:gd name="T39" fmla="*/ 13 h 92"/>
              <a:gd name="T40" fmla="*/ 52 w 64"/>
              <a:gd name="T41" fmla="*/ 18 h 92"/>
              <a:gd name="T42" fmla="*/ 52 w 64"/>
              <a:gd name="T43" fmla="*/ 52 h 92"/>
              <a:gd name="T44" fmla="*/ 64 w 64"/>
              <a:gd name="T45" fmla="*/ 52 h 92"/>
              <a:gd name="T46" fmla="*/ 64 w 64"/>
              <a:gd name="T47" fmla="*/ 18 h 92"/>
              <a:gd name="T48" fmla="*/ 46 w 64"/>
              <a:gd name="T4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92">
                <a:moveTo>
                  <a:pt x="46" y="0"/>
                </a:moveTo>
                <a:cubicBezTo>
                  <a:pt x="46" y="0"/>
                  <a:pt x="45" y="0"/>
                  <a:pt x="45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6" y="0"/>
                  <a:pt x="0" y="9"/>
                  <a:pt x="0" y="18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8"/>
                  <a:pt x="12" y="18"/>
                  <a:pt x="12" y="18"/>
                </a:cubicBezTo>
                <a:cubicBezTo>
                  <a:pt x="12" y="16"/>
                  <a:pt x="12" y="14"/>
                  <a:pt x="16" y="13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92"/>
                  <a:pt x="16" y="92"/>
                  <a:pt x="16" y="92"/>
                </a:cubicBezTo>
                <a:cubicBezTo>
                  <a:pt x="24" y="92"/>
                  <a:pt x="24" y="92"/>
                  <a:pt x="24" y="92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92"/>
                  <a:pt x="36" y="92"/>
                  <a:pt x="36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13"/>
                  <a:pt x="48" y="13"/>
                  <a:pt x="48" y="13"/>
                </a:cubicBezTo>
                <a:cubicBezTo>
                  <a:pt x="48" y="14"/>
                  <a:pt x="52" y="16"/>
                  <a:pt x="52" y="18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9"/>
                  <a:pt x="56" y="0"/>
                  <a:pt x="46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30" name="Oval 57">
            <a:extLst>
              <a:ext uri="{FF2B5EF4-FFF2-40B4-BE49-F238E27FC236}">
                <a16:creationId xmlns="" xmlns:a16="http://schemas.microsoft.com/office/drawing/2014/main" id="{5DC17F0B-57BD-45B3-B27D-1824A3353F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72037" y="3545945"/>
            <a:ext cx="41489" cy="3287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31" name="Freeform 58">
            <a:extLst>
              <a:ext uri="{FF2B5EF4-FFF2-40B4-BE49-F238E27FC236}">
                <a16:creationId xmlns="" xmlns:a16="http://schemas.microsoft.com/office/drawing/2014/main" id="{9E4CE2E8-B118-40A9-9E6B-77EE93D2EAC1}"/>
              </a:ext>
            </a:extLst>
          </p:cNvPr>
          <p:cNvSpPr>
            <a:spLocks/>
          </p:cNvSpPr>
          <p:nvPr/>
        </p:nvSpPr>
        <p:spPr bwMode="auto">
          <a:xfrm>
            <a:off x="4946411" y="3581075"/>
            <a:ext cx="85825" cy="97978"/>
          </a:xfrm>
          <a:custGeom>
            <a:avLst/>
            <a:gdLst>
              <a:gd name="T0" fmla="*/ 48 w 64"/>
              <a:gd name="T1" fmla="*/ 0 h 92"/>
              <a:gd name="T2" fmla="*/ 46 w 64"/>
              <a:gd name="T3" fmla="*/ 0 h 92"/>
              <a:gd name="T4" fmla="*/ 17 w 64"/>
              <a:gd name="T5" fmla="*/ 0 h 92"/>
              <a:gd name="T6" fmla="*/ 16 w 64"/>
              <a:gd name="T7" fmla="*/ 0 h 92"/>
              <a:gd name="T8" fmla="*/ 0 w 64"/>
              <a:gd name="T9" fmla="*/ 18 h 92"/>
              <a:gd name="T10" fmla="*/ 0 w 64"/>
              <a:gd name="T11" fmla="*/ 52 h 92"/>
              <a:gd name="T12" fmla="*/ 12 w 64"/>
              <a:gd name="T13" fmla="*/ 52 h 92"/>
              <a:gd name="T14" fmla="*/ 12 w 64"/>
              <a:gd name="T15" fmla="*/ 18 h 92"/>
              <a:gd name="T16" fmla="*/ 16 w 64"/>
              <a:gd name="T17" fmla="*/ 13 h 92"/>
              <a:gd name="T18" fmla="*/ 16 w 64"/>
              <a:gd name="T19" fmla="*/ 57 h 92"/>
              <a:gd name="T20" fmla="*/ 16 w 64"/>
              <a:gd name="T21" fmla="*/ 57 h 92"/>
              <a:gd name="T22" fmla="*/ 16 w 64"/>
              <a:gd name="T23" fmla="*/ 92 h 92"/>
              <a:gd name="T24" fmla="*/ 28 w 64"/>
              <a:gd name="T25" fmla="*/ 92 h 92"/>
              <a:gd name="T26" fmla="*/ 28 w 64"/>
              <a:gd name="T27" fmla="*/ 52 h 92"/>
              <a:gd name="T28" fmla="*/ 40 w 64"/>
              <a:gd name="T29" fmla="*/ 52 h 92"/>
              <a:gd name="T30" fmla="*/ 40 w 64"/>
              <a:gd name="T31" fmla="*/ 92 h 92"/>
              <a:gd name="T32" fmla="*/ 48 w 64"/>
              <a:gd name="T33" fmla="*/ 92 h 92"/>
              <a:gd name="T34" fmla="*/ 48 w 64"/>
              <a:gd name="T35" fmla="*/ 68 h 92"/>
              <a:gd name="T36" fmla="*/ 48 w 64"/>
              <a:gd name="T37" fmla="*/ 68 h 92"/>
              <a:gd name="T38" fmla="*/ 48 w 64"/>
              <a:gd name="T39" fmla="*/ 13 h 92"/>
              <a:gd name="T40" fmla="*/ 52 w 64"/>
              <a:gd name="T41" fmla="*/ 18 h 92"/>
              <a:gd name="T42" fmla="*/ 52 w 64"/>
              <a:gd name="T43" fmla="*/ 52 h 92"/>
              <a:gd name="T44" fmla="*/ 64 w 64"/>
              <a:gd name="T45" fmla="*/ 52 h 92"/>
              <a:gd name="T46" fmla="*/ 64 w 64"/>
              <a:gd name="T47" fmla="*/ 18 h 92"/>
              <a:gd name="T48" fmla="*/ 48 w 64"/>
              <a:gd name="T4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92">
                <a:moveTo>
                  <a:pt x="48" y="0"/>
                </a:moveTo>
                <a:cubicBezTo>
                  <a:pt x="47" y="0"/>
                  <a:pt x="46" y="0"/>
                  <a:pt x="46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8" y="0"/>
                  <a:pt x="0" y="9"/>
                  <a:pt x="0" y="18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8"/>
                  <a:pt x="12" y="18"/>
                  <a:pt x="12" y="18"/>
                </a:cubicBezTo>
                <a:cubicBezTo>
                  <a:pt x="12" y="16"/>
                  <a:pt x="12" y="14"/>
                  <a:pt x="16" y="13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92"/>
                  <a:pt x="16" y="92"/>
                  <a:pt x="16" y="92"/>
                </a:cubicBezTo>
                <a:cubicBezTo>
                  <a:pt x="28" y="92"/>
                  <a:pt x="28" y="92"/>
                  <a:pt x="28" y="92"/>
                </a:cubicBezTo>
                <a:cubicBezTo>
                  <a:pt x="28" y="52"/>
                  <a:pt x="28" y="52"/>
                  <a:pt x="28" y="52"/>
                </a:cubicBezTo>
                <a:cubicBezTo>
                  <a:pt x="40" y="52"/>
                  <a:pt x="40" y="52"/>
                  <a:pt x="40" y="52"/>
                </a:cubicBezTo>
                <a:cubicBezTo>
                  <a:pt x="40" y="92"/>
                  <a:pt x="40" y="92"/>
                  <a:pt x="40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13"/>
                  <a:pt x="48" y="13"/>
                  <a:pt x="48" y="13"/>
                </a:cubicBezTo>
                <a:cubicBezTo>
                  <a:pt x="52" y="14"/>
                  <a:pt x="52" y="16"/>
                  <a:pt x="52" y="18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9"/>
                  <a:pt x="58" y="0"/>
                  <a:pt x="48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32" name="Oval 59">
            <a:extLst>
              <a:ext uri="{FF2B5EF4-FFF2-40B4-BE49-F238E27FC236}">
                <a16:creationId xmlns="" xmlns:a16="http://schemas.microsoft.com/office/drawing/2014/main" id="{46C224B9-5DDF-4566-9454-8D9F933F43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72037" y="3719340"/>
            <a:ext cx="41489" cy="331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33" name="Freeform 60">
            <a:extLst>
              <a:ext uri="{FF2B5EF4-FFF2-40B4-BE49-F238E27FC236}">
                <a16:creationId xmlns="" xmlns:a16="http://schemas.microsoft.com/office/drawing/2014/main" id="{4DF378C0-4FF5-47FD-8B01-9AD45E468C22}"/>
              </a:ext>
            </a:extLst>
          </p:cNvPr>
          <p:cNvSpPr>
            <a:spLocks/>
          </p:cNvSpPr>
          <p:nvPr/>
        </p:nvSpPr>
        <p:spPr bwMode="auto">
          <a:xfrm>
            <a:off x="4946411" y="3755758"/>
            <a:ext cx="85825" cy="93788"/>
          </a:xfrm>
          <a:custGeom>
            <a:avLst/>
            <a:gdLst>
              <a:gd name="T0" fmla="*/ 48 w 64"/>
              <a:gd name="T1" fmla="*/ 0 h 88"/>
              <a:gd name="T2" fmla="*/ 46 w 64"/>
              <a:gd name="T3" fmla="*/ 0 h 88"/>
              <a:gd name="T4" fmla="*/ 17 w 64"/>
              <a:gd name="T5" fmla="*/ 0 h 88"/>
              <a:gd name="T6" fmla="*/ 16 w 64"/>
              <a:gd name="T7" fmla="*/ 0 h 88"/>
              <a:gd name="T8" fmla="*/ 0 w 64"/>
              <a:gd name="T9" fmla="*/ 17 h 88"/>
              <a:gd name="T10" fmla="*/ 0 w 64"/>
              <a:gd name="T11" fmla="*/ 52 h 88"/>
              <a:gd name="T12" fmla="*/ 12 w 64"/>
              <a:gd name="T13" fmla="*/ 52 h 88"/>
              <a:gd name="T14" fmla="*/ 12 w 64"/>
              <a:gd name="T15" fmla="*/ 17 h 88"/>
              <a:gd name="T16" fmla="*/ 16 w 64"/>
              <a:gd name="T17" fmla="*/ 12 h 88"/>
              <a:gd name="T18" fmla="*/ 16 w 64"/>
              <a:gd name="T19" fmla="*/ 56 h 88"/>
              <a:gd name="T20" fmla="*/ 16 w 64"/>
              <a:gd name="T21" fmla="*/ 56 h 88"/>
              <a:gd name="T22" fmla="*/ 16 w 64"/>
              <a:gd name="T23" fmla="*/ 88 h 88"/>
              <a:gd name="T24" fmla="*/ 28 w 64"/>
              <a:gd name="T25" fmla="*/ 88 h 88"/>
              <a:gd name="T26" fmla="*/ 28 w 64"/>
              <a:gd name="T27" fmla="*/ 52 h 88"/>
              <a:gd name="T28" fmla="*/ 40 w 64"/>
              <a:gd name="T29" fmla="*/ 52 h 88"/>
              <a:gd name="T30" fmla="*/ 40 w 64"/>
              <a:gd name="T31" fmla="*/ 88 h 88"/>
              <a:gd name="T32" fmla="*/ 48 w 64"/>
              <a:gd name="T33" fmla="*/ 88 h 88"/>
              <a:gd name="T34" fmla="*/ 48 w 64"/>
              <a:gd name="T35" fmla="*/ 67 h 88"/>
              <a:gd name="T36" fmla="*/ 48 w 64"/>
              <a:gd name="T37" fmla="*/ 67 h 88"/>
              <a:gd name="T38" fmla="*/ 48 w 64"/>
              <a:gd name="T39" fmla="*/ 12 h 88"/>
              <a:gd name="T40" fmla="*/ 52 w 64"/>
              <a:gd name="T41" fmla="*/ 17 h 88"/>
              <a:gd name="T42" fmla="*/ 52 w 64"/>
              <a:gd name="T43" fmla="*/ 52 h 88"/>
              <a:gd name="T44" fmla="*/ 64 w 64"/>
              <a:gd name="T45" fmla="*/ 52 h 88"/>
              <a:gd name="T46" fmla="*/ 64 w 64"/>
              <a:gd name="T47" fmla="*/ 17 h 88"/>
              <a:gd name="T48" fmla="*/ 48 w 64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88">
                <a:moveTo>
                  <a:pt x="48" y="0"/>
                </a:moveTo>
                <a:cubicBezTo>
                  <a:pt x="47" y="0"/>
                  <a:pt x="46" y="0"/>
                  <a:pt x="46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8" y="0"/>
                  <a:pt x="0" y="8"/>
                  <a:pt x="0" y="17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7"/>
                  <a:pt x="12" y="17"/>
                  <a:pt x="12" y="17"/>
                </a:cubicBezTo>
                <a:cubicBezTo>
                  <a:pt x="12" y="14"/>
                  <a:pt x="12" y="12"/>
                  <a:pt x="16" y="12"/>
                </a:cubicBezTo>
                <a:cubicBezTo>
                  <a:pt x="16" y="56"/>
                  <a:pt x="16" y="56"/>
                  <a:pt x="16" y="56"/>
                </a:cubicBezTo>
                <a:cubicBezTo>
                  <a:pt x="16" y="56"/>
                  <a:pt x="16" y="56"/>
                  <a:pt x="16" y="56"/>
                </a:cubicBezTo>
                <a:cubicBezTo>
                  <a:pt x="16" y="88"/>
                  <a:pt x="16" y="88"/>
                  <a:pt x="16" y="88"/>
                </a:cubicBezTo>
                <a:cubicBezTo>
                  <a:pt x="28" y="88"/>
                  <a:pt x="28" y="88"/>
                  <a:pt x="28" y="88"/>
                </a:cubicBezTo>
                <a:cubicBezTo>
                  <a:pt x="28" y="52"/>
                  <a:pt x="28" y="52"/>
                  <a:pt x="28" y="52"/>
                </a:cubicBezTo>
                <a:cubicBezTo>
                  <a:pt x="40" y="52"/>
                  <a:pt x="40" y="52"/>
                  <a:pt x="40" y="52"/>
                </a:cubicBezTo>
                <a:cubicBezTo>
                  <a:pt x="40" y="88"/>
                  <a:pt x="40" y="88"/>
                  <a:pt x="40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12"/>
                  <a:pt x="48" y="12"/>
                  <a:pt x="48" y="12"/>
                </a:cubicBezTo>
                <a:cubicBezTo>
                  <a:pt x="52" y="12"/>
                  <a:pt x="52" y="14"/>
                  <a:pt x="52" y="17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7"/>
                  <a:pt x="64" y="17"/>
                  <a:pt x="64" y="17"/>
                </a:cubicBezTo>
                <a:cubicBezTo>
                  <a:pt x="64" y="8"/>
                  <a:pt x="58" y="0"/>
                  <a:pt x="48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34" name="Oval 61">
            <a:extLst>
              <a:ext uri="{FF2B5EF4-FFF2-40B4-BE49-F238E27FC236}">
                <a16:creationId xmlns="" xmlns:a16="http://schemas.microsoft.com/office/drawing/2014/main" id="{5EF4453A-6DA0-4121-B1A8-3DE02B1DEE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72037" y="3893056"/>
            <a:ext cx="41489" cy="3190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35" name="Freeform 62">
            <a:extLst>
              <a:ext uri="{FF2B5EF4-FFF2-40B4-BE49-F238E27FC236}">
                <a16:creationId xmlns="" xmlns:a16="http://schemas.microsoft.com/office/drawing/2014/main" id="{1CB5EADC-D1B4-494C-A258-AF626DECCCD3}"/>
              </a:ext>
            </a:extLst>
          </p:cNvPr>
          <p:cNvSpPr>
            <a:spLocks/>
          </p:cNvSpPr>
          <p:nvPr/>
        </p:nvSpPr>
        <p:spPr bwMode="auto">
          <a:xfrm>
            <a:off x="4946411" y="3930442"/>
            <a:ext cx="85825" cy="93788"/>
          </a:xfrm>
          <a:custGeom>
            <a:avLst/>
            <a:gdLst>
              <a:gd name="T0" fmla="*/ 48 w 64"/>
              <a:gd name="T1" fmla="*/ 0 h 88"/>
              <a:gd name="T2" fmla="*/ 46 w 64"/>
              <a:gd name="T3" fmla="*/ 0 h 88"/>
              <a:gd name="T4" fmla="*/ 17 w 64"/>
              <a:gd name="T5" fmla="*/ 0 h 88"/>
              <a:gd name="T6" fmla="*/ 16 w 64"/>
              <a:gd name="T7" fmla="*/ 0 h 88"/>
              <a:gd name="T8" fmla="*/ 0 w 64"/>
              <a:gd name="T9" fmla="*/ 16 h 88"/>
              <a:gd name="T10" fmla="*/ 0 w 64"/>
              <a:gd name="T11" fmla="*/ 52 h 88"/>
              <a:gd name="T12" fmla="*/ 12 w 64"/>
              <a:gd name="T13" fmla="*/ 52 h 88"/>
              <a:gd name="T14" fmla="*/ 12 w 64"/>
              <a:gd name="T15" fmla="*/ 16 h 88"/>
              <a:gd name="T16" fmla="*/ 16 w 64"/>
              <a:gd name="T17" fmla="*/ 11 h 88"/>
              <a:gd name="T18" fmla="*/ 16 w 64"/>
              <a:gd name="T19" fmla="*/ 55 h 88"/>
              <a:gd name="T20" fmla="*/ 16 w 64"/>
              <a:gd name="T21" fmla="*/ 55 h 88"/>
              <a:gd name="T22" fmla="*/ 16 w 64"/>
              <a:gd name="T23" fmla="*/ 88 h 88"/>
              <a:gd name="T24" fmla="*/ 28 w 64"/>
              <a:gd name="T25" fmla="*/ 88 h 88"/>
              <a:gd name="T26" fmla="*/ 28 w 64"/>
              <a:gd name="T27" fmla="*/ 52 h 88"/>
              <a:gd name="T28" fmla="*/ 40 w 64"/>
              <a:gd name="T29" fmla="*/ 52 h 88"/>
              <a:gd name="T30" fmla="*/ 40 w 64"/>
              <a:gd name="T31" fmla="*/ 88 h 88"/>
              <a:gd name="T32" fmla="*/ 48 w 64"/>
              <a:gd name="T33" fmla="*/ 88 h 88"/>
              <a:gd name="T34" fmla="*/ 48 w 64"/>
              <a:gd name="T35" fmla="*/ 66 h 88"/>
              <a:gd name="T36" fmla="*/ 48 w 64"/>
              <a:gd name="T37" fmla="*/ 66 h 88"/>
              <a:gd name="T38" fmla="*/ 48 w 64"/>
              <a:gd name="T39" fmla="*/ 11 h 88"/>
              <a:gd name="T40" fmla="*/ 52 w 64"/>
              <a:gd name="T41" fmla="*/ 16 h 88"/>
              <a:gd name="T42" fmla="*/ 52 w 64"/>
              <a:gd name="T43" fmla="*/ 52 h 88"/>
              <a:gd name="T44" fmla="*/ 64 w 64"/>
              <a:gd name="T45" fmla="*/ 52 h 88"/>
              <a:gd name="T46" fmla="*/ 64 w 64"/>
              <a:gd name="T47" fmla="*/ 16 h 88"/>
              <a:gd name="T48" fmla="*/ 48 w 64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88">
                <a:moveTo>
                  <a:pt x="48" y="0"/>
                </a:moveTo>
                <a:cubicBezTo>
                  <a:pt x="47" y="0"/>
                  <a:pt x="46" y="0"/>
                  <a:pt x="46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8" y="0"/>
                  <a:pt x="0" y="7"/>
                  <a:pt x="0" y="16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6"/>
                  <a:pt x="12" y="16"/>
                  <a:pt x="12" y="16"/>
                </a:cubicBezTo>
                <a:cubicBezTo>
                  <a:pt x="12" y="13"/>
                  <a:pt x="12" y="11"/>
                  <a:pt x="16" y="11"/>
                </a:cubicBezTo>
                <a:cubicBezTo>
                  <a:pt x="16" y="55"/>
                  <a:pt x="16" y="55"/>
                  <a:pt x="16" y="55"/>
                </a:cubicBezTo>
                <a:cubicBezTo>
                  <a:pt x="16" y="55"/>
                  <a:pt x="16" y="55"/>
                  <a:pt x="16" y="55"/>
                </a:cubicBezTo>
                <a:cubicBezTo>
                  <a:pt x="16" y="88"/>
                  <a:pt x="16" y="88"/>
                  <a:pt x="16" y="88"/>
                </a:cubicBezTo>
                <a:cubicBezTo>
                  <a:pt x="28" y="88"/>
                  <a:pt x="28" y="88"/>
                  <a:pt x="28" y="88"/>
                </a:cubicBezTo>
                <a:cubicBezTo>
                  <a:pt x="28" y="52"/>
                  <a:pt x="28" y="52"/>
                  <a:pt x="28" y="52"/>
                </a:cubicBezTo>
                <a:cubicBezTo>
                  <a:pt x="40" y="52"/>
                  <a:pt x="40" y="52"/>
                  <a:pt x="40" y="52"/>
                </a:cubicBezTo>
                <a:cubicBezTo>
                  <a:pt x="40" y="88"/>
                  <a:pt x="40" y="88"/>
                  <a:pt x="40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11"/>
                  <a:pt x="48" y="11"/>
                  <a:pt x="48" y="11"/>
                </a:cubicBezTo>
                <a:cubicBezTo>
                  <a:pt x="52" y="11"/>
                  <a:pt x="52" y="13"/>
                  <a:pt x="52" y="16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6"/>
                  <a:pt x="64" y="16"/>
                  <a:pt x="64" y="16"/>
                </a:cubicBezTo>
                <a:cubicBezTo>
                  <a:pt x="64" y="7"/>
                  <a:pt x="58" y="0"/>
                  <a:pt x="48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20" name="Oval 67">
            <a:extLst>
              <a:ext uri="{FF2B5EF4-FFF2-40B4-BE49-F238E27FC236}">
                <a16:creationId xmlns="" xmlns:a16="http://schemas.microsoft.com/office/drawing/2014/main" id="{1E4793B9-653A-4D69-BB60-34E88E96D2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34476" y="3545945"/>
            <a:ext cx="41895" cy="3287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21" name="Freeform 68">
            <a:extLst>
              <a:ext uri="{FF2B5EF4-FFF2-40B4-BE49-F238E27FC236}">
                <a16:creationId xmlns="" xmlns:a16="http://schemas.microsoft.com/office/drawing/2014/main" id="{A917AE68-4030-4E87-9C9D-61AEB9685419}"/>
              </a:ext>
            </a:extLst>
          </p:cNvPr>
          <p:cNvSpPr>
            <a:spLocks/>
          </p:cNvSpPr>
          <p:nvPr/>
        </p:nvSpPr>
        <p:spPr bwMode="auto">
          <a:xfrm>
            <a:off x="4509257" y="3581075"/>
            <a:ext cx="85824" cy="97978"/>
          </a:xfrm>
          <a:custGeom>
            <a:avLst/>
            <a:gdLst>
              <a:gd name="T0" fmla="*/ 48 w 64"/>
              <a:gd name="T1" fmla="*/ 0 h 92"/>
              <a:gd name="T2" fmla="*/ 46 w 64"/>
              <a:gd name="T3" fmla="*/ 0 h 92"/>
              <a:gd name="T4" fmla="*/ 17 w 64"/>
              <a:gd name="T5" fmla="*/ 0 h 92"/>
              <a:gd name="T6" fmla="*/ 16 w 64"/>
              <a:gd name="T7" fmla="*/ 0 h 92"/>
              <a:gd name="T8" fmla="*/ 0 w 64"/>
              <a:gd name="T9" fmla="*/ 18 h 92"/>
              <a:gd name="T10" fmla="*/ 0 w 64"/>
              <a:gd name="T11" fmla="*/ 52 h 92"/>
              <a:gd name="T12" fmla="*/ 12 w 64"/>
              <a:gd name="T13" fmla="*/ 52 h 92"/>
              <a:gd name="T14" fmla="*/ 12 w 64"/>
              <a:gd name="T15" fmla="*/ 18 h 92"/>
              <a:gd name="T16" fmla="*/ 16 w 64"/>
              <a:gd name="T17" fmla="*/ 13 h 92"/>
              <a:gd name="T18" fmla="*/ 16 w 64"/>
              <a:gd name="T19" fmla="*/ 57 h 92"/>
              <a:gd name="T20" fmla="*/ 16 w 64"/>
              <a:gd name="T21" fmla="*/ 57 h 92"/>
              <a:gd name="T22" fmla="*/ 16 w 64"/>
              <a:gd name="T23" fmla="*/ 92 h 92"/>
              <a:gd name="T24" fmla="*/ 28 w 64"/>
              <a:gd name="T25" fmla="*/ 92 h 92"/>
              <a:gd name="T26" fmla="*/ 28 w 64"/>
              <a:gd name="T27" fmla="*/ 52 h 92"/>
              <a:gd name="T28" fmla="*/ 40 w 64"/>
              <a:gd name="T29" fmla="*/ 52 h 92"/>
              <a:gd name="T30" fmla="*/ 40 w 64"/>
              <a:gd name="T31" fmla="*/ 92 h 92"/>
              <a:gd name="T32" fmla="*/ 48 w 64"/>
              <a:gd name="T33" fmla="*/ 92 h 92"/>
              <a:gd name="T34" fmla="*/ 48 w 64"/>
              <a:gd name="T35" fmla="*/ 68 h 92"/>
              <a:gd name="T36" fmla="*/ 48 w 64"/>
              <a:gd name="T37" fmla="*/ 68 h 92"/>
              <a:gd name="T38" fmla="*/ 48 w 64"/>
              <a:gd name="T39" fmla="*/ 13 h 92"/>
              <a:gd name="T40" fmla="*/ 52 w 64"/>
              <a:gd name="T41" fmla="*/ 18 h 92"/>
              <a:gd name="T42" fmla="*/ 52 w 64"/>
              <a:gd name="T43" fmla="*/ 52 h 92"/>
              <a:gd name="T44" fmla="*/ 64 w 64"/>
              <a:gd name="T45" fmla="*/ 52 h 92"/>
              <a:gd name="T46" fmla="*/ 64 w 64"/>
              <a:gd name="T47" fmla="*/ 18 h 92"/>
              <a:gd name="T48" fmla="*/ 48 w 64"/>
              <a:gd name="T4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92">
                <a:moveTo>
                  <a:pt x="48" y="0"/>
                </a:moveTo>
                <a:cubicBezTo>
                  <a:pt x="47" y="0"/>
                  <a:pt x="46" y="0"/>
                  <a:pt x="46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8" y="0"/>
                  <a:pt x="0" y="9"/>
                  <a:pt x="0" y="18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8"/>
                  <a:pt x="12" y="18"/>
                  <a:pt x="12" y="18"/>
                </a:cubicBezTo>
                <a:cubicBezTo>
                  <a:pt x="12" y="16"/>
                  <a:pt x="12" y="14"/>
                  <a:pt x="16" y="13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92"/>
                  <a:pt x="16" y="92"/>
                  <a:pt x="16" y="92"/>
                </a:cubicBezTo>
                <a:cubicBezTo>
                  <a:pt x="28" y="92"/>
                  <a:pt x="28" y="92"/>
                  <a:pt x="28" y="92"/>
                </a:cubicBezTo>
                <a:cubicBezTo>
                  <a:pt x="28" y="52"/>
                  <a:pt x="28" y="52"/>
                  <a:pt x="28" y="52"/>
                </a:cubicBezTo>
                <a:cubicBezTo>
                  <a:pt x="40" y="52"/>
                  <a:pt x="40" y="52"/>
                  <a:pt x="40" y="52"/>
                </a:cubicBezTo>
                <a:cubicBezTo>
                  <a:pt x="40" y="92"/>
                  <a:pt x="40" y="92"/>
                  <a:pt x="40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13"/>
                  <a:pt x="48" y="13"/>
                  <a:pt x="48" y="13"/>
                </a:cubicBezTo>
                <a:cubicBezTo>
                  <a:pt x="52" y="14"/>
                  <a:pt x="52" y="16"/>
                  <a:pt x="52" y="18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9"/>
                  <a:pt x="58" y="0"/>
                  <a:pt x="48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22" name="Oval 69">
            <a:extLst>
              <a:ext uri="{FF2B5EF4-FFF2-40B4-BE49-F238E27FC236}">
                <a16:creationId xmlns="" xmlns:a16="http://schemas.microsoft.com/office/drawing/2014/main" id="{4D9EB466-BF32-4FDF-93B9-586D85FBEA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34476" y="3719340"/>
            <a:ext cx="41895" cy="331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23" name="Freeform 70">
            <a:extLst>
              <a:ext uri="{FF2B5EF4-FFF2-40B4-BE49-F238E27FC236}">
                <a16:creationId xmlns="" xmlns:a16="http://schemas.microsoft.com/office/drawing/2014/main" id="{5258E189-ABE0-4821-858C-5EB8D68DBDD8}"/>
              </a:ext>
            </a:extLst>
          </p:cNvPr>
          <p:cNvSpPr>
            <a:spLocks/>
          </p:cNvSpPr>
          <p:nvPr/>
        </p:nvSpPr>
        <p:spPr bwMode="auto">
          <a:xfrm>
            <a:off x="4509257" y="3755758"/>
            <a:ext cx="85824" cy="93788"/>
          </a:xfrm>
          <a:custGeom>
            <a:avLst/>
            <a:gdLst>
              <a:gd name="T0" fmla="*/ 48 w 64"/>
              <a:gd name="T1" fmla="*/ 0 h 88"/>
              <a:gd name="T2" fmla="*/ 46 w 64"/>
              <a:gd name="T3" fmla="*/ 0 h 88"/>
              <a:gd name="T4" fmla="*/ 17 w 64"/>
              <a:gd name="T5" fmla="*/ 0 h 88"/>
              <a:gd name="T6" fmla="*/ 16 w 64"/>
              <a:gd name="T7" fmla="*/ 0 h 88"/>
              <a:gd name="T8" fmla="*/ 0 w 64"/>
              <a:gd name="T9" fmla="*/ 17 h 88"/>
              <a:gd name="T10" fmla="*/ 0 w 64"/>
              <a:gd name="T11" fmla="*/ 52 h 88"/>
              <a:gd name="T12" fmla="*/ 12 w 64"/>
              <a:gd name="T13" fmla="*/ 52 h 88"/>
              <a:gd name="T14" fmla="*/ 12 w 64"/>
              <a:gd name="T15" fmla="*/ 17 h 88"/>
              <a:gd name="T16" fmla="*/ 16 w 64"/>
              <a:gd name="T17" fmla="*/ 12 h 88"/>
              <a:gd name="T18" fmla="*/ 16 w 64"/>
              <a:gd name="T19" fmla="*/ 56 h 88"/>
              <a:gd name="T20" fmla="*/ 16 w 64"/>
              <a:gd name="T21" fmla="*/ 56 h 88"/>
              <a:gd name="T22" fmla="*/ 16 w 64"/>
              <a:gd name="T23" fmla="*/ 88 h 88"/>
              <a:gd name="T24" fmla="*/ 28 w 64"/>
              <a:gd name="T25" fmla="*/ 88 h 88"/>
              <a:gd name="T26" fmla="*/ 28 w 64"/>
              <a:gd name="T27" fmla="*/ 52 h 88"/>
              <a:gd name="T28" fmla="*/ 40 w 64"/>
              <a:gd name="T29" fmla="*/ 52 h 88"/>
              <a:gd name="T30" fmla="*/ 40 w 64"/>
              <a:gd name="T31" fmla="*/ 88 h 88"/>
              <a:gd name="T32" fmla="*/ 48 w 64"/>
              <a:gd name="T33" fmla="*/ 88 h 88"/>
              <a:gd name="T34" fmla="*/ 48 w 64"/>
              <a:gd name="T35" fmla="*/ 67 h 88"/>
              <a:gd name="T36" fmla="*/ 48 w 64"/>
              <a:gd name="T37" fmla="*/ 67 h 88"/>
              <a:gd name="T38" fmla="*/ 48 w 64"/>
              <a:gd name="T39" fmla="*/ 12 h 88"/>
              <a:gd name="T40" fmla="*/ 52 w 64"/>
              <a:gd name="T41" fmla="*/ 17 h 88"/>
              <a:gd name="T42" fmla="*/ 52 w 64"/>
              <a:gd name="T43" fmla="*/ 52 h 88"/>
              <a:gd name="T44" fmla="*/ 64 w 64"/>
              <a:gd name="T45" fmla="*/ 52 h 88"/>
              <a:gd name="T46" fmla="*/ 64 w 64"/>
              <a:gd name="T47" fmla="*/ 17 h 88"/>
              <a:gd name="T48" fmla="*/ 48 w 64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88">
                <a:moveTo>
                  <a:pt x="48" y="0"/>
                </a:moveTo>
                <a:cubicBezTo>
                  <a:pt x="47" y="0"/>
                  <a:pt x="46" y="0"/>
                  <a:pt x="46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8" y="0"/>
                  <a:pt x="0" y="8"/>
                  <a:pt x="0" y="17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7"/>
                  <a:pt x="12" y="17"/>
                  <a:pt x="12" y="17"/>
                </a:cubicBezTo>
                <a:cubicBezTo>
                  <a:pt x="12" y="14"/>
                  <a:pt x="12" y="12"/>
                  <a:pt x="16" y="12"/>
                </a:cubicBezTo>
                <a:cubicBezTo>
                  <a:pt x="16" y="56"/>
                  <a:pt x="16" y="56"/>
                  <a:pt x="16" y="56"/>
                </a:cubicBezTo>
                <a:cubicBezTo>
                  <a:pt x="16" y="56"/>
                  <a:pt x="16" y="56"/>
                  <a:pt x="16" y="56"/>
                </a:cubicBezTo>
                <a:cubicBezTo>
                  <a:pt x="16" y="88"/>
                  <a:pt x="16" y="88"/>
                  <a:pt x="16" y="88"/>
                </a:cubicBezTo>
                <a:cubicBezTo>
                  <a:pt x="28" y="88"/>
                  <a:pt x="28" y="88"/>
                  <a:pt x="28" y="88"/>
                </a:cubicBezTo>
                <a:cubicBezTo>
                  <a:pt x="28" y="52"/>
                  <a:pt x="28" y="52"/>
                  <a:pt x="28" y="52"/>
                </a:cubicBezTo>
                <a:cubicBezTo>
                  <a:pt x="40" y="52"/>
                  <a:pt x="40" y="52"/>
                  <a:pt x="40" y="52"/>
                </a:cubicBezTo>
                <a:cubicBezTo>
                  <a:pt x="40" y="88"/>
                  <a:pt x="40" y="88"/>
                  <a:pt x="40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12"/>
                  <a:pt x="48" y="12"/>
                  <a:pt x="48" y="12"/>
                </a:cubicBezTo>
                <a:cubicBezTo>
                  <a:pt x="52" y="12"/>
                  <a:pt x="52" y="14"/>
                  <a:pt x="52" y="17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7"/>
                  <a:pt x="64" y="17"/>
                  <a:pt x="64" y="17"/>
                </a:cubicBezTo>
                <a:cubicBezTo>
                  <a:pt x="64" y="8"/>
                  <a:pt x="58" y="0"/>
                  <a:pt x="48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24" name="Oval 71">
            <a:extLst>
              <a:ext uri="{FF2B5EF4-FFF2-40B4-BE49-F238E27FC236}">
                <a16:creationId xmlns="" xmlns:a16="http://schemas.microsoft.com/office/drawing/2014/main" id="{E73BC600-7B1B-4032-B47D-8C90F6351D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34476" y="3893056"/>
            <a:ext cx="41895" cy="3190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25" name="Freeform 72">
            <a:extLst>
              <a:ext uri="{FF2B5EF4-FFF2-40B4-BE49-F238E27FC236}">
                <a16:creationId xmlns="" xmlns:a16="http://schemas.microsoft.com/office/drawing/2014/main" id="{86C15FA7-EEEA-4EA5-AA6C-F9DCA487E319}"/>
              </a:ext>
            </a:extLst>
          </p:cNvPr>
          <p:cNvSpPr>
            <a:spLocks/>
          </p:cNvSpPr>
          <p:nvPr/>
        </p:nvSpPr>
        <p:spPr bwMode="auto">
          <a:xfrm>
            <a:off x="4509257" y="3930442"/>
            <a:ext cx="85824" cy="93788"/>
          </a:xfrm>
          <a:custGeom>
            <a:avLst/>
            <a:gdLst>
              <a:gd name="T0" fmla="*/ 48 w 64"/>
              <a:gd name="T1" fmla="*/ 0 h 88"/>
              <a:gd name="T2" fmla="*/ 46 w 64"/>
              <a:gd name="T3" fmla="*/ 0 h 88"/>
              <a:gd name="T4" fmla="*/ 17 w 64"/>
              <a:gd name="T5" fmla="*/ 0 h 88"/>
              <a:gd name="T6" fmla="*/ 16 w 64"/>
              <a:gd name="T7" fmla="*/ 0 h 88"/>
              <a:gd name="T8" fmla="*/ 0 w 64"/>
              <a:gd name="T9" fmla="*/ 16 h 88"/>
              <a:gd name="T10" fmla="*/ 0 w 64"/>
              <a:gd name="T11" fmla="*/ 52 h 88"/>
              <a:gd name="T12" fmla="*/ 12 w 64"/>
              <a:gd name="T13" fmla="*/ 52 h 88"/>
              <a:gd name="T14" fmla="*/ 12 w 64"/>
              <a:gd name="T15" fmla="*/ 16 h 88"/>
              <a:gd name="T16" fmla="*/ 16 w 64"/>
              <a:gd name="T17" fmla="*/ 11 h 88"/>
              <a:gd name="T18" fmla="*/ 16 w 64"/>
              <a:gd name="T19" fmla="*/ 55 h 88"/>
              <a:gd name="T20" fmla="*/ 16 w 64"/>
              <a:gd name="T21" fmla="*/ 55 h 88"/>
              <a:gd name="T22" fmla="*/ 16 w 64"/>
              <a:gd name="T23" fmla="*/ 88 h 88"/>
              <a:gd name="T24" fmla="*/ 28 w 64"/>
              <a:gd name="T25" fmla="*/ 88 h 88"/>
              <a:gd name="T26" fmla="*/ 28 w 64"/>
              <a:gd name="T27" fmla="*/ 52 h 88"/>
              <a:gd name="T28" fmla="*/ 40 w 64"/>
              <a:gd name="T29" fmla="*/ 52 h 88"/>
              <a:gd name="T30" fmla="*/ 40 w 64"/>
              <a:gd name="T31" fmla="*/ 88 h 88"/>
              <a:gd name="T32" fmla="*/ 48 w 64"/>
              <a:gd name="T33" fmla="*/ 88 h 88"/>
              <a:gd name="T34" fmla="*/ 48 w 64"/>
              <a:gd name="T35" fmla="*/ 66 h 88"/>
              <a:gd name="T36" fmla="*/ 48 w 64"/>
              <a:gd name="T37" fmla="*/ 66 h 88"/>
              <a:gd name="T38" fmla="*/ 48 w 64"/>
              <a:gd name="T39" fmla="*/ 11 h 88"/>
              <a:gd name="T40" fmla="*/ 52 w 64"/>
              <a:gd name="T41" fmla="*/ 16 h 88"/>
              <a:gd name="T42" fmla="*/ 52 w 64"/>
              <a:gd name="T43" fmla="*/ 52 h 88"/>
              <a:gd name="T44" fmla="*/ 64 w 64"/>
              <a:gd name="T45" fmla="*/ 52 h 88"/>
              <a:gd name="T46" fmla="*/ 64 w 64"/>
              <a:gd name="T47" fmla="*/ 16 h 88"/>
              <a:gd name="T48" fmla="*/ 48 w 64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88">
                <a:moveTo>
                  <a:pt x="48" y="0"/>
                </a:moveTo>
                <a:cubicBezTo>
                  <a:pt x="47" y="0"/>
                  <a:pt x="46" y="0"/>
                  <a:pt x="46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8" y="0"/>
                  <a:pt x="0" y="7"/>
                  <a:pt x="0" y="16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6"/>
                  <a:pt x="12" y="16"/>
                  <a:pt x="12" y="16"/>
                </a:cubicBezTo>
                <a:cubicBezTo>
                  <a:pt x="12" y="13"/>
                  <a:pt x="12" y="11"/>
                  <a:pt x="16" y="11"/>
                </a:cubicBezTo>
                <a:cubicBezTo>
                  <a:pt x="16" y="55"/>
                  <a:pt x="16" y="55"/>
                  <a:pt x="16" y="55"/>
                </a:cubicBezTo>
                <a:cubicBezTo>
                  <a:pt x="16" y="55"/>
                  <a:pt x="16" y="55"/>
                  <a:pt x="16" y="55"/>
                </a:cubicBezTo>
                <a:cubicBezTo>
                  <a:pt x="16" y="88"/>
                  <a:pt x="16" y="88"/>
                  <a:pt x="16" y="88"/>
                </a:cubicBezTo>
                <a:cubicBezTo>
                  <a:pt x="28" y="88"/>
                  <a:pt x="28" y="88"/>
                  <a:pt x="28" y="88"/>
                </a:cubicBezTo>
                <a:cubicBezTo>
                  <a:pt x="28" y="52"/>
                  <a:pt x="28" y="52"/>
                  <a:pt x="28" y="52"/>
                </a:cubicBezTo>
                <a:cubicBezTo>
                  <a:pt x="40" y="52"/>
                  <a:pt x="40" y="52"/>
                  <a:pt x="40" y="52"/>
                </a:cubicBezTo>
                <a:cubicBezTo>
                  <a:pt x="40" y="88"/>
                  <a:pt x="40" y="88"/>
                  <a:pt x="40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11"/>
                  <a:pt x="48" y="11"/>
                  <a:pt x="48" y="11"/>
                </a:cubicBezTo>
                <a:cubicBezTo>
                  <a:pt x="52" y="11"/>
                  <a:pt x="52" y="13"/>
                  <a:pt x="52" y="16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6"/>
                  <a:pt x="64" y="16"/>
                  <a:pt x="64" y="16"/>
                </a:cubicBezTo>
                <a:cubicBezTo>
                  <a:pt x="64" y="7"/>
                  <a:pt x="58" y="0"/>
                  <a:pt x="48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12" name="Oval 77">
            <a:extLst>
              <a:ext uri="{FF2B5EF4-FFF2-40B4-BE49-F238E27FC236}">
                <a16:creationId xmlns="" xmlns:a16="http://schemas.microsoft.com/office/drawing/2014/main" id="{BC7A6D7C-5992-4A36-84BF-B2FD98C279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5732" y="3636510"/>
            <a:ext cx="41489" cy="3287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13" name="Freeform 78">
            <a:extLst>
              <a:ext uri="{FF2B5EF4-FFF2-40B4-BE49-F238E27FC236}">
                <a16:creationId xmlns="" xmlns:a16="http://schemas.microsoft.com/office/drawing/2014/main" id="{DDE500B1-5BF7-4B69-8BDA-0D18CCBAF634}"/>
              </a:ext>
            </a:extLst>
          </p:cNvPr>
          <p:cNvSpPr>
            <a:spLocks/>
          </p:cNvSpPr>
          <p:nvPr/>
        </p:nvSpPr>
        <p:spPr bwMode="auto">
          <a:xfrm>
            <a:off x="5052954" y="3674864"/>
            <a:ext cx="80537" cy="93465"/>
          </a:xfrm>
          <a:custGeom>
            <a:avLst/>
            <a:gdLst>
              <a:gd name="T0" fmla="*/ 46 w 60"/>
              <a:gd name="T1" fmla="*/ 0 h 88"/>
              <a:gd name="T2" fmla="*/ 44 w 60"/>
              <a:gd name="T3" fmla="*/ 0 h 88"/>
              <a:gd name="T4" fmla="*/ 15 w 60"/>
              <a:gd name="T5" fmla="*/ 0 h 88"/>
              <a:gd name="T6" fmla="*/ 14 w 60"/>
              <a:gd name="T7" fmla="*/ 0 h 88"/>
              <a:gd name="T8" fmla="*/ 0 w 60"/>
              <a:gd name="T9" fmla="*/ 15 h 88"/>
              <a:gd name="T10" fmla="*/ 0 w 60"/>
              <a:gd name="T11" fmla="*/ 52 h 88"/>
              <a:gd name="T12" fmla="*/ 8 w 60"/>
              <a:gd name="T13" fmla="*/ 52 h 88"/>
              <a:gd name="T14" fmla="*/ 8 w 60"/>
              <a:gd name="T15" fmla="*/ 15 h 88"/>
              <a:gd name="T16" fmla="*/ 12 w 60"/>
              <a:gd name="T17" fmla="*/ 10 h 88"/>
              <a:gd name="T18" fmla="*/ 12 w 60"/>
              <a:gd name="T19" fmla="*/ 54 h 88"/>
              <a:gd name="T20" fmla="*/ 12 w 60"/>
              <a:gd name="T21" fmla="*/ 54 h 88"/>
              <a:gd name="T22" fmla="*/ 12 w 60"/>
              <a:gd name="T23" fmla="*/ 88 h 88"/>
              <a:gd name="T24" fmla="*/ 24 w 60"/>
              <a:gd name="T25" fmla="*/ 88 h 88"/>
              <a:gd name="T26" fmla="*/ 24 w 60"/>
              <a:gd name="T27" fmla="*/ 52 h 88"/>
              <a:gd name="T28" fmla="*/ 36 w 60"/>
              <a:gd name="T29" fmla="*/ 52 h 88"/>
              <a:gd name="T30" fmla="*/ 36 w 60"/>
              <a:gd name="T31" fmla="*/ 88 h 88"/>
              <a:gd name="T32" fmla="*/ 48 w 60"/>
              <a:gd name="T33" fmla="*/ 88 h 88"/>
              <a:gd name="T34" fmla="*/ 48 w 60"/>
              <a:gd name="T35" fmla="*/ 65 h 88"/>
              <a:gd name="T36" fmla="*/ 48 w 60"/>
              <a:gd name="T37" fmla="*/ 65 h 88"/>
              <a:gd name="T38" fmla="*/ 48 w 60"/>
              <a:gd name="T39" fmla="*/ 10 h 88"/>
              <a:gd name="T40" fmla="*/ 52 w 60"/>
              <a:gd name="T41" fmla="*/ 15 h 88"/>
              <a:gd name="T42" fmla="*/ 52 w 60"/>
              <a:gd name="T43" fmla="*/ 52 h 88"/>
              <a:gd name="T44" fmla="*/ 60 w 60"/>
              <a:gd name="T45" fmla="*/ 52 h 88"/>
              <a:gd name="T46" fmla="*/ 60 w 60"/>
              <a:gd name="T47" fmla="*/ 15 h 88"/>
              <a:gd name="T48" fmla="*/ 46 w 60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88">
                <a:moveTo>
                  <a:pt x="46" y="0"/>
                </a:moveTo>
                <a:cubicBezTo>
                  <a:pt x="45" y="0"/>
                  <a:pt x="44" y="0"/>
                  <a:pt x="44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6" y="0"/>
                  <a:pt x="0" y="6"/>
                  <a:pt x="0" y="15"/>
                </a:cubicBezTo>
                <a:cubicBezTo>
                  <a:pt x="0" y="52"/>
                  <a:pt x="0" y="52"/>
                  <a:pt x="0" y="52"/>
                </a:cubicBezTo>
                <a:cubicBezTo>
                  <a:pt x="8" y="52"/>
                  <a:pt x="8" y="52"/>
                  <a:pt x="8" y="52"/>
                </a:cubicBezTo>
                <a:cubicBezTo>
                  <a:pt x="8" y="15"/>
                  <a:pt x="8" y="15"/>
                  <a:pt x="8" y="15"/>
                </a:cubicBezTo>
                <a:cubicBezTo>
                  <a:pt x="8" y="13"/>
                  <a:pt x="12" y="11"/>
                  <a:pt x="12" y="10"/>
                </a:cubicBezTo>
                <a:cubicBezTo>
                  <a:pt x="12" y="54"/>
                  <a:pt x="12" y="54"/>
                  <a:pt x="12" y="54"/>
                </a:cubicBezTo>
                <a:cubicBezTo>
                  <a:pt x="12" y="54"/>
                  <a:pt x="12" y="54"/>
                  <a:pt x="12" y="54"/>
                </a:cubicBezTo>
                <a:cubicBezTo>
                  <a:pt x="12" y="88"/>
                  <a:pt x="12" y="88"/>
                  <a:pt x="12" y="88"/>
                </a:cubicBezTo>
                <a:cubicBezTo>
                  <a:pt x="24" y="88"/>
                  <a:pt x="24" y="88"/>
                  <a:pt x="24" y="88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10"/>
                  <a:pt x="48" y="10"/>
                  <a:pt x="48" y="10"/>
                </a:cubicBezTo>
                <a:cubicBezTo>
                  <a:pt x="48" y="11"/>
                  <a:pt x="52" y="13"/>
                  <a:pt x="52" y="15"/>
                </a:cubicBezTo>
                <a:cubicBezTo>
                  <a:pt x="52" y="52"/>
                  <a:pt x="52" y="52"/>
                  <a:pt x="52" y="52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15"/>
                  <a:pt x="60" y="15"/>
                  <a:pt x="60" y="15"/>
                </a:cubicBezTo>
                <a:cubicBezTo>
                  <a:pt x="60" y="6"/>
                  <a:pt x="55" y="0"/>
                  <a:pt x="46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14" name="Oval 79">
            <a:extLst>
              <a:ext uri="{FF2B5EF4-FFF2-40B4-BE49-F238E27FC236}">
                <a16:creationId xmlns="" xmlns:a16="http://schemas.microsoft.com/office/drawing/2014/main" id="{E5D5DC7A-CA99-4A8E-90C3-34E651366B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5732" y="3809905"/>
            <a:ext cx="41489" cy="331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15" name="Freeform 80">
            <a:extLst>
              <a:ext uri="{FF2B5EF4-FFF2-40B4-BE49-F238E27FC236}">
                <a16:creationId xmlns="" xmlns:a16="http://schemas.microsoft.com/office/drawing/2014/main" id="{2E42BA88-7301-4D83-99B4-42E6E58C6776}"/>
              </a:ext>
            </a:extLst>
          </p:cNvPr>
          <p:cNvSpPr>
            <a:spLocks/>
          </p:cNvSpPr>
          <p:nvPr/>
        </p:nvSpPr>
        <p:spPr bwMode="auto">
          <a:xfrm>
            <a:off x="5052954" y="3845035"/>
            <a:ext cx="80537" cy="97978"/>
          </a:xfrm>
          <a:custGeom>
            <a:avLst/>
            <a:gdLst>
              <a:gd name="T0" fmla="*/ 46 w 60"/>
              <a:gd name="T1" fmla="*/ 0 h 92"/>
              <a:gd name="T2" fmla="*/ 44 w 60"/>
              <a:gd name="T3" fmla="*/ 0 h 92"/>
              <a:gd name="T4" fmla="*/ 15 w 60"/>
              <a:gd name="T5" fmla="*/ 0 h 92"/>
              <a:gd name="T6" fmla="*/ 14 w 60"/>
              <a:gd name="T7" fmla="*/ 0 h 92"/>
              <a:gd name="T8" fmla="*/ 0 w 60"/>
              <a:gd name="T9" fmla="*/ 18 h 92"/>
              <a:gd name="T10" fmla="*/ 0 w 60"/>
              <a:gd name="T11" fmla="*/ 52 h 92"/>
              <a:gd name="T12" fmla="*/ 8 w 60"/>
              <a:gd name="T13" fmla="*/ 52 h 92"/>
              <a:gd name="T14" fmla="*/ 8 w 60"/>
              <a:gd name="T15" fmla="*/ 18 h 92"/>
              <a:gd name="T16" fmla="*/ 12 w 60"/>
              <a:gd name="T17" fmla="*/ 13 h 92"/>
              <a:gd name="T18" fmla="*/ 12 w 60"/>
              <a:gd name="T19" fmla="*/ 57 h 92"/>
              <a:gd name="T20" fmla="*/ 12 w 60"/>
              <a:gd name="T21" fmla="*/ 57 h 92"/>
              <a:gd name="T22" fmla="*/ 12 w 60"/>
              <a:gd name="T23" fmla="*/ 92 h 92"/>
              <a:gd name="T24" fmla="*/ 24 w 60"/>
              <a:gd name="T25" fmla="*/ 92 h 92"/>
              <a:gd name="T26" fmla="*/ 24 w 60"/>
              <a:gd name="T27" fmla="*/ 52 h 92"/>
              <a:gd name="T28" fmla="*/ 36 w 60"/>
              <a:gd name="T29" fmla="*/ 52 h 92"/>
              <a:gd name="T30" fmla="*/ 36 w 60"/>
              <a:gd name="T31" fmla="*/ 92 h 92"/>
              <a:gd name="T32" fmla="*/ 48 w 60"/>
              <a:gd name="T33" fmla="*/ 92 h 92"/>
              <a:gd name="T34" fmla="*/ 48 w 60"/>
              <a:gd name="T35" fmla="*/ 68 h 92"/>
              <a:gd name="T36" fmla="*/ 48 w 60"/>
              <a:gd name="T37" fmla="*/ 68 h 92"/>
              <a:gd name="T38" fmla="*/ 48 w 60"/>
              <a:gd name="T39" fmla="*/ 13 h 92"/>
              <a:gd name="T40" fmla="*/ 52 w 60"/>
              <a:gd name="T41" fmla="*/ 18 h 92"/>
              <a:gd name="T42" fmla="*/ 52 w 60"/>
              <a:gd name="T43" fmla="*/ 52 h 92"/>
              <a:gd name="T44" fmla="*/ 60 w 60"/>
              <a:gd name="T45" fmla="*/ 52 h 92"/>
              <a:gd name="T46" fmla="*/ 60 w 60"/>
              <a:gd name="T47" fmla="*/ 18 h 92"/>
              <a:gd name="T48" fmla="*/ 46 w 60"/>
              <a:gd name="T4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92">
                <a:moveTo>
                  <a:pt x="46" y="0"/>
                </a:moveTo>
                <a:cubicBezTo>
                  <a:pt x="45" y="0"/>
                  <a:pt x="44" y="0"/>
                  <a:pt x="44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6" y="0"/>
                  <a:pt x="0" y="9"/>
                  <a:pt x="0" y="18"/>
                </a:cubicBezTo>
                <a:cubicBezTo>
                  <a:pt x="0" y="52"/>
                  <a:pt x="0" y="52"/>
                  <a:pt x="0" y="52"/>
                </a:cubicBezTo>
                <a:cubicBezTo>
                  <a:pt x="8" y="52"/>
                  <a:pt x="8" y="52"/>
                  <a:pt x="8" y="52"/>
                </a:cubicBezTo>
                <a:cubicBezTo>
                  <a:pt x="8" y="18"/>
                  <a:pt x="8" y="18"/>
                  <a:pt x="8" y="18"/>
                </a:cubicBezTo>
                <a:cubicBezTo>
                  <a:pt x="8" y="16"/>
                  <a:pt x="12" y="14"/>
                  <a:pt x="12" y="13"/>
                </a:cubicBezTo>
                <a:cubicBezTo>
                  <a:pt x="12" y="57"/>
                  <a:pt x="12" y="57"/>
                  <a:pt x="12" y="57"/>
                </a:cubicBezTo>
                <a:cubicBezTo>
                  <a:pt x="12" y="57"/>
                  <a:pt x="12" y="57"/>
                  <a:pt x="12" y="57"/>
                </a:cubicBezTo>
                <a:cubicBezTo>
                  <a:pt x="12" y="92"/>
                  <a:pt x="12" y="92"/>
                  <a:pt x="12" y="92"/>
                </a:cubicBezTo>
                <a:cubicBezTo>
                  <a:pt x="24" y="92"/>
                  <a:pt x="24" y="92"/>
                  <a:pt x="24" y="92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92"/>
                  <a:pt x="36" y="92"/>
                  <a:pt x="36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13"/>
                  <a:pt x="48" y="13"/>
                  <a:pt x="48" y="13"/>
                </a:cubicBezTo>
                <a:cubicBezTo>
                  <a:pt x="48" y="14"/>
                  <a:pt x="52" y="16"/>
                  <a:pt x="52" y="18"/>
                </a:cubicBezTo>
                <a:cubicBezTo>
                  <a:pt x="52" y="52"/>
                  <a:pt x="52" y="52"/>
                  <a:pt x="52" y="52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18"/>
                  <a:pt x="60" y="18"/>
                  <a:pt x="60" y="18"/>
                </a:cubicBezTo>
                <a:cubicBezTo>
                  <a:pt x="60" y="9"/>
                  <a:pt x="55" y="0"/>
                  <a:pt x="46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02" name="Oval 85">
            <a:extLst>
              <a:ext uri="{FF2B5EF4-FFF2-40B4-BE49-F238E27FC236}">
                <a16:creationId xmlns="" xmlns:a16="http://schemas.microsoft.com/office/drawing/2014/main" id="{9A0EEEC7-625F-40AB-99A6-E77108B72C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5122" y="3545945"/>
            <a:ext cx="40268" cy="32874"/>
          </a:xfrm>
          <a:prstGeom prst="ellipse">
            <a:avLst/>
          </a:prstGeom>
          <a:solidFill>
            <a:srgbClr val="FFC000"/>
          </a:solidFill>
          <a:ln>
            <a:noFill/>
          </a:ln>
          <a:extLst/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03" name="Freeform 86">
            <a:extLst>
              <a:ext uri="{FF2B5EF4-FFF2-40B4-BE49-F238E27FC236}">
                <a16:creationId xmlns="" xmlns:a16="http://schemas.microsoft.com/office/drawing/2014/main" id="{38940BC2-F12E-4FC7-AAF6-614D28519757}"/>
              </a:ext>
            </a:extLst>
          </p:cNvPr>
          <p:cNvSpPr>
            <a:spLocks/>
          </p:cNvSpPr>
          <p:nvPr/>
        </p:nvSpPr>
        <p:spPr bwMode="auto">
          <a:xfrm>
            <a:off x="5159497" y="3581075"/>
            <a:ext cx="85825" cy="97978"/>
          </a:xfrm>
          <a:custGeom>
            <a:avLst/>
            <a:gdLst>
              <a:gd name="T0" fmla="*/ 48 w 64"/>
              <a:gd name="T1" fmla="*/ 0 h 92"/>
              <a:gd name="T2" fmla="*/ 46 w 64"/>
              <a:gd name="T3" fmla="*/ 0 h 92"/>
              <a:gd name="T4" fmla="*/ 16 w 64"/>
              <a:gd name="T5" fmla="*/ 0 h 92"/>
              <a:gd name="T6" fmla="*/ 16 w 64"/>
              <a:gd name="T7" fmla="*/ 0 h 92"/>
              <a:gd name="T8" fmla="*/ 0 w 64"/>
              <a:gd name="T9" fmla="*/ 18 h 92"/>
              <a:gd name="T10" fmla="*/ 0 w 64"/>
              <a:gd name="T11" fmla="*/ 52 h 92"/>
              <a:gd name="T12" fmla="*/ 12 w 64"/>
              <a:gd name="T13" fmla="*/ 52 h 92"/>
              <a:gd name="T14" fmla="*/ 12 w 64"/>
              <a:gd name="T15" fmla="*/ 18 h 92"/>
              <a:gd name="T16" fmla="*/ 16 w 64"/>
              <a:gd name="T17" fmla="*/ 13 h 92"/>
              <a:gd name="T18" fmla="*/ 16 w 64"/>
              <a:gd name="T19" fmla="*/ 57 h 92"/>
              <a:gd name="T20" fmla="*/ 16 w 64"/>
              <a:gd name="T21" fmla="*/ 57 h 92"/>
              <a:gd name="T22" fmla="*/ 16 w 64"/>
              <a:gd name="T23" fmla="*/ 92 h 92"/>
              <a:gd name="T24" fmla="*/ 28 w 64"/>
              <a:gd name="T25" fmla="*/ 92 h 92"/>
              <a:gd name="T26" fmla="*/ 28 w 64"/>
              <a:gd name="T27" fmla="*/ 52 h 92"/>
              <a:gd name="T28" fmla="*/ 36 w 64"/>
              <a:gd name="T29" fmla="*/ 52 h 92"/>
              <a:gd name="T30" fmla="*/ 36 w 64"/>
              <a:gd name="T31" fmla="*/ 92 h 92"/>
              <a:gd name="T32" fmla="*/ 48 w 64"/>
              <a:gd name="T33" fmla="*/ 92 h 92"/>
              <a:gd name="T34" fmla="*/ 48 w 64"/>
              <a:gd name="T35" fmla="*/ 68 h 92"/>
              <a:gd name="T36" fmla="*/ 48 w 64"/>
              <a:gd name="T37" fmla="*/ 68 h 92"/>
              <a:gd name="T38" fmla="*/ 48 w 64"/>
              <a:gd name="T39" fmla="*/ 13 h 92"/>
              <a:gd name="T40" fmla="*/ 52 w 64"/>
              <a:gd name="T41" fmla="*/ 18 h 92"/>
              <a:gd name="T42" fmla="*/ 52 w 64"/>
              <a:gd name="T43" fmla="*/ 52 h 92"/>
              <a:gd name="T44" fmla="*/ 64 w 64"/>
              <a:gd name="T45" fmla="*/ 52 h 92"/>
              <a:gd name="T46" fmla="*/ 64 w 64"/>
              <a:gd name="T47" fmla="*/ 18 h 92"/>
              <a:gd name="T48" fmla="*/ 48 w 64"/>
              <a:gd name="T4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92">
                <a:moveTo>
                  <a:pt x="48" y="0"/>
                </a:moveTo>
                <a:cubicBezTo>
                  <a:pt x="47" y="0"/>
                  <a:pt x="46" y="0"/>
                  <a:pt x="46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9"/>
                  <a:pt x="0" y="18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8"/>
                  <a:pt x="12" y="18"/>
                  <a:pt x="12" y="18"/>
                </a:cubicBezTo>
                <a:cubicBezTo>
                  <a:pt x="12" y="16"/>
                  <a:pt x="12" y="14"/>
                  <a:pt x="16" y="13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92"/>
                  <a:pt x="16" y="92"/>
                  <a:pt x="16" y="92"/>
                </a:cubicBezTo>
                <a:cubicBezTo>
                  <a:pt x="28" y="92"/>
                  <a:pt x="28" y="92"/>
                  <a:pt x="28" y="92"/>
                </a:cubicBezTo>
                <a:cubicBezTo>
                  <a:pt x="28" y="52"/>
                  <a:pt x="28" y="52"/>
                  <a:pt x="28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92"/>
                  <a:pt x="36" y="92"/>
                  <a:pt x="36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13"/>
                  <a:pt x="48" y="13"/>
                  <a:pt x="48" y="13"/>
                </a:cubicBezTo>
                <a:cubicBezTo>
                  <a:pt x="52" y="14"/>
                  <a:pt x="52" y="16"/>
                  <a:pt x="52" y="18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9"/>
                  <a:pt x="57" y="0"/>
                  <a:pt x="48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  <a:extLst/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04" name="Oval 87">
            <a:extLst>
              <a:ext uri="{FF2B5EF4-FFF2-40B4-BE49-F238E27FC236}">
                <a16:creationId xmlns="" xmlns:a16="http://schemas.microsoft.com/office/drawing/2014/main" id="{030D037B-E566-4637-BD90-8E9275D6AE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5122" y="3719340"/>
            <a:ext cx="40268" cy="33197"/>
          </a:xfrm>
          <a:prstGeom prst="ellipse">
            <a:avLst/>
          </a:prstGeom>
          <a:solidFill>
            <a:srgbClr val="FFC000"/>
          </a:solidFill>
          <a:ln>
            <a:noFill/>
          </a:ln>
          <a:extLst/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05" name="Freeform 88">
            <a:extLst>
              <a:ext uri="{FF2B5EF4-FFF2-40B4-BE49-F238E27FC236}">
                <a16:creationId xmlns="" xmlns:a16="http://schemas.microsoft.com/office/drawing/2014/main" id="{9F387156-17E4-42CA-99BF-12C187536B81}"/>
              </a:ext>
            </a:extLst>
          </p:cNvPr>
          <p:cNvSpPr>
            <a:spLocks/>
          </p:cNvSpPr>
          <p:nvPr/>
        </p:nvSpPr>
        <p:spPr bwMode="auto">
          <a:xfrm>
            <a:off x="5159497" y="3755758"/>
            <a:ext cx="85825" cy="93788"/>
          </a:xfrm>
          <a:custGeom>
            <a:avLst/>
            <a:gdLst>
              <a:gd name="T0" fmla="*/ 48 w 64"/>
              <a:gd name="T1" fmla="*/ 0 h 88"/>
              <a:gd name="T2" fmla="*/ 46 w 64"/>
              <a:gd name="T3" fmla="*/ 0 h 88"/>
              <a:gd name="T4" fmla="*/ 16 w 64"/>
              <a:gd name="T5" fmla="*/ 0 h 88"/>
              <a:gd name="T6" fmla="*/ 16 w 64"/>
              <a:gd name="T7" fmla="*/ 0 h 88"/>
              <a:gd name="T8" fmla="*/ 0 w 64"/>
              <a:gd name="T9" fmla="*/ 17 h 88"/>
              <a:gd name="T10" fmla="*/ 0 w 64"/>
              <a:gd name="T11" fmla="*/ 52 h 88"/>
              <a:gd name="T12" fmla="*/ 12 w 64"/>
              <a:gd name="T13" fmla="*/ 52 h 88"/>
              <a:gd name="T14" fmla="*/ 12 w 64"/>
              <a:gd name="T15" fmla="*/ 17 h 88"/>
              <a:gd name="T16" fmla="*/ 16 w 64"/>
              <a:gd name="T17" fmla="*/ 12 h 88"/>
              <a:gd name="T18" fmla="*/ 16 w 64"/>
              <a:gd name="T19" fmla="*/ 56 h 88"/>
              <a:gd name="T20" fmla="*/ 16 w 64"/>
              <a:gd name="T21" fmla="*/ 56 h 88"/>
              <a:gd name="T22" fmla="*/ 16 w 64"/>
              <a:gd name="T23" fmla="*/ 88 h 88"/>
              <a:gd name="T24" fmla="*/ 28 w 64"/>
              <a:gd name="T25" fmla="*/ 88 h 88"/>
              <a:gd name="T26" fmla="*/ 28 w 64"/>
              <a:gd name="T27" fmla="*/ 52 h 88"/>
              <a:gd name="T28" fmla="*/ 36 w 64"/>
              <a:gd name="T29" fmla="*/ 52 h 88"/>
              <a:gd name="T30" fmla="*/ 36 w 64"/>
              <a:gd name="T31" fmla="*/ 88 h 88"/>
              <a:gd name="T32" fmla="*/ 48 w 64"/>
              <a:gd name="T33" fmla="*/ 88 h 88"/>
              <a:gd name="T34" fmla="*/ 48 w 64"/>
              <a:gd name="T35" fmla="*/ 67 h 88"/>
              <a:gd name="T36" fmla="*/ 48 w 64"/>
              <a:gd name="T37" fmla="*/ 67 h 88"/>
              <a:gd name="T38" fmla="*/ 48 w 64"/>
              <a:gd name="T39" fmla="*/ 12 h 88"/>
              <a:gd name="T40" fmla="*/ 52 w 64"/>
              <a:gd name="T41" fmla="*/ 17 h 88"/>
              <a:gd name="T42" fmla="*/ 52 w 64"/>
              <a:gd name="T43" fmla="*/ 52 h 88"/>
              <a:gd name="T44" fmla="*/ 64 w 64"/>
              <a:gd name="T45" fmla="*/ 52 h 88"/>
              <a:gd name="T46" fmla="*/ 64 w 64"/>
              <a:gd name="T47" fmla="*/ 17 h 88"/>
              <a:gd name="T48" fmla="*/ 48 w 64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88">
                <a:moveTo>
                  <a:pt x="48" y="0"/>
                </a:moveTo>
                <a:cubicBezTo>
                  <a:pt x="47" y="0"/>
                  <a:pt x="46" y="0"/>
                  <a:pt x="46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8"/>
                  <a:pt x="0" y="17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7"/>
                  <a:pt x="12" y="17"/>
                  <a:pt x="12" y="17"/>
                </a:cubicBezTo>
                <a:cubicBezTo>
                  <a:pt x="12" y="14"/>
                  <a:pt x="12" y="12"/>
                  <a:pt x="16" y="12"/>
                </a:cubicBezTo>
                <a:cubicBezTo>
                  <a:pt x="16" y="56"/>
                  <a:pt x="16" y="56"/>
                  <a:pt x="16" y="56"/>
                </a:cubicBezTo>
                <a:cubicBezTo>
                  <a:pt x="16" y="56"/>
                  <a:pt x="16" y="56"/>
                  <a:pt x="16" y="56"/>
                </a:cubicBezTo>
                <a:cubicBezTo>
                  <a:pt x="16" y="88"/>
                  <a:pt x="16" y="88"/>
                  <a:pt x="16" y="88"/>
                </a:cubicBezTo>
                <a:cubicBezTo>
                  <a:pt x="28" y="88"/>
                  <a:pt x="28" y="88"/>
                  <a:pt x="28" y="88"/>
                </a:cubicBezTo>
                <a:cubicBezTo>
                  <a:pt x="28" y="52"/>
                  <a:pt x="28" y="52"/>
                  <a:pt x="28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12"/>
                  <a:pt x="48" y="12"/>
                  <a:pt x="48" y="12"/>
                </a:cubicBezTo>
                <a:cubicBezTo>
                  <a:pt x="52" y="12"/>
                  <a:pt x="52" y="14"/>
                  <a:pt x="52" y="17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7"/>
                  <a:pt x="64" y="17"/>
                  <a:pt x="64" y="17"/>
                </a:cubicBezTo>
                <a:cubicBezTo>
                  <a:pt x="64" y="8"/>
                  <a:pt x="57" y="0"/>
                  <a:pt x="48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  <a:extLst/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06" name="Oval 89">
            <a:extLst>
              <a:ext uri="{FF2B5EF4-FFF2-40B4-BE49-F238E27FC236}">
                <a16:creationId xmlns="" xmlns:a16="http://schemas.microsoft.com/office/drawing/2014/main" id="{BA9F5662-C7B9-460F-A274-9530CF595B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5122" y="3893056"/>
            <a:ext cx="40268" cy="31907"/>
          </a:xfrm>
          <a:prstGeom prst="ellipse">
            <a:avLst/>
          </a:prstGeom>
          <a:solidFill>
            <a:srgbClr val="FFC000"/>
          </a:solidFill>
          <a:ln>
            <a:noFill/>
          </a:ln>
          <a:extLst/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07" name="Freeform 90">
            <a:extLst>
              <a:ext uri="{FF2B5EF4-FFF2-40B4-BE49-F238E27FC236}">
                <a16:creationId xmlns="" xmlns:a16="http://schemas.microsoft.com/office/drawing/2014/main" id="{019572AF-F1F2-4EF5-BBE1-A7C2B5147AB4}"/>
              </a:ext>
            </a:extLst>
          </p:cNvPr>
          <p:cNvSpPr>
            <a:spLocks/>
          </p:cNvSpPr>
          <p:nvPr/>
        </p:nvSpPr>
        <p:spPr bwMode="auto">
          <a:xfrm>
            <a:off x="5159497" y="3930442"/>
            <a:ext cx="85825" cy="93788"/>
          </a:xfrm>
          <a:custGeom>
            <a:avLst/>
            <a:gdLst>
              <a:gd name="T0" fmla="*/ 48 w 64"/>
              <a:gd name="T1" fmla="*/ 0 h 88"/>
              <a:gd name="T2" fmla="*/ 46 w 64"/>
              <a:gd name="T3" fmla="*/ 0 h 88"/>
              <a:gd name="T4" fmla="*/ 16 w 64"/>
              <a:gd name="T5" fmla="*/ 0 h 88"/>
              <a:gd name="T6" fmla="*/ 16 w 64"/>
              <a:gd name="T7" fmla="*/ 0 h 88"/>
              <a:gd name="T8" fmla="*/ 0 w 64"/>
              <a:gd name="T9" fmla="*/ 16 h 88"/>
              <a:gd name="T10" fmla="*/ 0 w 64"/>
              <a:gd name="T11" fmla="*/ 52 h 88"/>
              <a:gd name="T12" fmla="*/ 12 w 64"/>
              <a:gd name="T13" fmla="*/ 52 h 88"/>
              <a:gd name="T14" fmla="*/ 12 w 64"/>
              <a:gd name="T15" fmla="*/ 16 h 88"/>
              <a:gd name="T16" fmla="*/ 16 w 64"/>
              <a:gd name="T17" fmla="*/ 11 h 88"/>
              <a:gd name="T18" fmla="*/ 16 w 64"/>
              <a:gd name="T19" fmla="*/ 55 h 88"/>
              <a:gd name="T20" fmla="*/ 16 w 64"/>
              <a:gd name="T21" fmla="*/ 55 h 88"/>
              <a:gd name="T22" fmla="*/ 16 w 64"/>
              <a:gd name="T23" fmla="*/ 88 h 88"/>
              <a:gd name="T24" fmla="*/ 28 w 64"/>
              <a:gd name="T25" fmla="*/ 88 h 88"/>
              <a:gd name="T26" fmla="*/ 28 w 64"/>
              <a:gd name="T27" fmla="*/ 52 h 88"/>
              <a:gd name="T28" fmla="*/ 36 w 64"/>
              <a:gd name="T29" fmla="*/ 52 h 88"/>
              <a:gd name="T30" fmla="*/ 36 w 64"/>
              <a:gd name="T31" fmla="*/ 88 h 88"/>
              <a:gd name="T32" fmla="*/ 48 w 64"/>
              <a:gd name="T33" fmla="*/ 88 h 88"/>
              <a:gd name="T34" fmla="*/ 48 w 64"/>
              <a:gd name="T35" fmla="*/ 66 h 88"/>
              <a:gd name="T36" fmla="*/ 48 w 64"/>
              <a:gd name="T37" fmla="*/ 66 h 88"/>
              <a:gd name="T38" fmla="*/ 48 w 64"/>
              <a:gd name="T39" fmla="*/ 11 h 88"/>
              <a:gd name="T40" fmla="*/ 52 w 64"/>
              <a:gd name="T41" fmla="*/ 16 h 88"/>
              <a:gd name="T42" fmla="*/ 52 w 64"/>
              <a:gd name="T43" fmla="*/ 52 h 88"/>
              <a:gd name="T44" fmla="*/ 64 w 64"/>
              <a:gd name="T45" fmla="*/ 52 h 88"/>
              <a:gd name="T46" fmla="*/ 64 w 64"/>
              <a:gd name="T47" fmla="*/ 16 h 88"/>
              <a:gd name="T48" fmla="*/ 48 w 64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88">
                <a:moveTo>
                  <a:pt x="48" y="0"/>
                </a:moveTo>
                <a:cubicBezTo>
                  <a:pt x="47" y="0"/>
                  <a:pt x="46" y="0"/>
                  <a:pt x="46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6"/>
                  <a:pt x="12" y="16"/>
                  <a:pt x="12" y="16"/>
                </a:cubicBezTo>
                <a:cubicBezTo>
                  <a:pt x="12" y="13"/>
                  <a:pt x="12" y="11"/>
                  <a:pt x="16" y="11"/>
                </a:cubicBezTo>
                <a:cubicBezTo>
                  <a:pt x="16" y="55"/>
                  <a:pt x="16" y="55"/>
                  <a:pt x="16" y="55"/>
                </a:cubicBezTo>
                <a:cubicBezTo>
                  <a:pt x="16" y="55"/>
                  <a:pt x="16" y="55"/>
                  <a:pt x="16" y="55"/>
                </a:cubicBezTo>
                <a:cubicBezTo>
                  <a:pt x="16" y="88"/>
                  <a:pt x="16" y="88"/>
                  <a:pt x="16" y="88"/>
                </a:cubicBezTo>
                <a:cubicBezTo>
                  <a:pt x="28" y="88"/>
                  <a:pt x="28" y="88"/>
                  <a:pt x="28" y="88"/>
                </a:cubicBezTo>
                <a:cubicBezTo>
                  <a:pt x="28" y="52"/>
                  <a:pt x="28" y="52"/>
                  <a:pt x="28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11"/>
                  <a:pt x="48" y="11"/>
                  <a:pt x="48" y="11"/>
                </a:cubicBezTo>
                <a:cubicBezTo>
                  <a:pt x="52" y="11"/>
                  <a:pt x="52" y="13"/>
                  <a:pt x="52" y="16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6"/>
                  <a:pt x="64" y="16"/>
                  <a:pt x="64" y="16"/>
                </a:cubicBezTo>
                <a:cubicBezTo>
                  <a:pt x="64" y="7"/>
                  <a:pt x="57" y="0"/>
                  <a:pt x="48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  <a:extLst/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94" name="Oval 95">
            <a:extLst>
              <a:ext uri="{FF2B5EF4-FFF2-40B4-BE49-F238E27FC236}">
                <a16:creationId xmlns="" xmlns:a16="http://schemas.microsoft.com/office/drawing/2014/main" id="{49BBCAD7-F72A-4758-8717-6E0A5E6D9B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88818" y="3636510"/>
            <a:ext cx="40268" cy="32874"/>
          </a:xfrm>
          <a:prstGeom prst="ellipse">
            <a:avLst/>
          </a:prstGeom>
          <a:solidFill>
            <a:srgbClr val="FFC000"/>
          </a:solidFill>
          <a:ln>
            <a:noFill/>
          </a:ln>
          <a:extLst/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95" name="Freeform 96">
            <a:extLst>
              <a:ext uri="{FF2B5EF4-FFF2-40B4-BE49-F238E27FC236}">
                <a16:creationId xmlns="" xmlns:a16="http://schemas.microsoft.com/office/drawing/2014/main" id="{BD4B2CAF-9EE7-4954-8D3F-3FB839A2018C}"/>
              </a:ext>
            </a:extLst>
          </p:cNvPr>
          <p:cNvSpPr>
            <a:spLocks/>
          </p:cNvSpPr>
          <p:nvPr/>
        </p:nvSpPr>
        <p:spPr bwMode="auto">
          <a:xfrm>
            <a:off x="5266040" y="3674864"/>
            <a:ext cx="80537" cy="93465"/>
          </a:xfrm>
          <a:custGeom>
            <a:avLst/>
            <a:gdLst>
              <a:gd name="T0" fmla="*/ 45 w 60"/>
              <a:gd name="T1" fmla="*/ 0 h 88"/>
              <a:gd name="T2" fmla="*/ 44 w 60"/>
              <a:gd name="T3" fmla="*/ 0 h 88"/>
              <a:gd name="T4" fmla="*/ 14 w 60"/>
              <a:gd name="T5" fmla="*/ 0 h 88"/>
              <a:gd name="T6" fmla="*/ 14 w 60"/>
              <a:gd name="T7" fmla="*/ 0 h 88"/>
              <a:gd name="T8" fmla="*/ 0 w 60"/>
              <a:gd name="T9" fmla="*/ 15 h 88"/>
              <a:gd name="T10" fmla="*/ 0 w 60"/>
              <a:gd name="T11" fmla="*/ 52 h 88"/>
              <a:gd name="T12" fmla="*/ 8 w 60"/>
              <a:gd name="T13" fmla="*/ 52 h 88"/>
              <a:gd name="T14" fmla="*/ 8 w 60"/>
              <a:gd name="T15" fmla="*/ 15 h 88"/>
              <a:gd name="T16" fmla="*/ 12 w 60"/>
              <a:gd name="T17" fmla="*/ 10 h 88"/>
              <a:gd name="T18" fmla="*/ 12 w 60"/>
              <a:gd name="T19" fmla="*/ 54 h 88"/>
              <a:gd name="T20" fmla="*/ 12 w 60"/>
              <a:gd name="T21" fmla="*/ 54 h 88"/>
              <a:gd name="T22" fmla="*/ 12 w 60"/>
              <a:gd name="T23" fmla="*/ 88 h 88"/>
              <a:gd name="T24" fmla="*/ 24 w 60"/>
              <a:gd name="T25" fmla="*/ 88 h 88"/>
              <a:gd name="T26" fmla="*/ 24 w 60"/>
              <a:gd name="T27" fmla="*/ 52 h 88"/>
              <a:gd name="T28" fmla="*/ 36 w 60"/>
              <a:gd name="T29" fmla="*/ 52 h 88"/>
              <a:gd name="T30" fmla="*/ 36 w 60"/>
              <a:gd name="T31" fmla="*/ 88 h 88"/>
              <a:gd name="T32" fmla="*/ 48 w 60"/>
              <a:gd name="T33" fmla="*/ 88 h 88"/>
              <a:gd name="T34" fmla="*/ 48 w 60"/>
              <a:gd name="T35" fmla="*/ 65 h 88"/>
              <a:gd name="T36" fmla="*/ 48 w 60"/>
              <a:gd name="T37" fmla="*/ 65 h 88"/>
              <a:gd name="T38" fmla="*/ 48 w 60"/>
              <a:gd name="T39" fmla="*/ 10 h 88"/>
              <a:gd name="T40" fmla="*/ 52 w 60"/>
              <a:gd name="T41" fmla="*/ 15 h 88"/>
              <a:gd name="T42" fmla="*/ 52 w 60"/>
              <a:gd name="T43" fmla="*/ 52 h 88"/>
              <a:gd name="T44" fmla="*/ 60 w 60"/>
              <a:gd name="T45" fmla="*/ 52 h 88"/>
              <a:gd name="T46" fmla="*/ 60 w 60"/>
              <a:gd name="T47" fmla="*/ 15 h 88"/>
              <a:gd name="T48" fmla="*/ 45 w 60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88">
                <a:moveTo>
                  <a:pt x="45" y="0"/>
                </a:moveTo>
                <a:cubicBezTo>
                  <a:pt x="45" y="0"/>
                  <a:pt x="44" y="0"/>
                  <a:pt x="4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5" y="0"/>
                  <a:pt x="0" y="6"/>
                  <a:pt x="0" y="15"/>
                </a:cubicBezTo>
                <a:cubicBezTo>
                  <a:pt x="0" y="52"/>
                  <a:pt x="0" y="52"/>
                  <a:pt x="0" y="52"/>
                </a:cubicBezTo>
                <a:cubicBezTo>
                  <a:pt x="8" y="52"/>
                  <a:pt x="8" y="52"/>
                  <a:pt x="8" y="52"/>
                </a:cubicBezTo>
                <a:cubicBezTo>
                  <a:pt x="8" y="15"/>
                  <a:pt x="8" y="15"/>
                  <a:pt x="8" y="15"/>
                </a:cubicBezTo>
                <a:cubicBezTo>
                  <a:pt x="8" y="13"/>
                  <a:pt x="12" y="11"/>
                  <a:pt x="12" y="10"/>
                </a:cubicBezTo>
                <a:cubicBezTo>
                  <a:pt x="12" y="54"/>
                  <a:pt x="12" y="54"/>
                  <a:pt x="12" y="54"/>
                </a:cubicBezTo>
                <a:cubicBezTo>
                  <a:pt x="12" y="54"/>
                  <a:pt x="12" y="54"/>
                  <a:pt x="12" y="54"/>
                </a:cubicBezTo>
                <a:cubicBezTo>
                  <a:pt x="12" y="88"/>
                  <a:pt x="12" y="88"/>
                  <a:pt x="12" y="88"/>
                </a:cubicBezTo>
                <a:cubicBezTo>
                  <a:pt x="24" y="88"/>
                  <a:pt x="24" y="88"/>
                  <a:pt x="24" y="88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10"/>
                  <a:pt x="48" y="10"/>
                  <a:pt x="48" y="10"/>
                </a:cubicBezTo>
                <a:cubicBezTo>
                  <a:pt x="48" y="11"/>
                  <a:pt x="52" y="13"/>
                  <a:pt x="52" y="15"/>
                </a:cubicBezTo>
                <a:cubicBezTo>
                  <a:pt x="52" y="52"/>
                  <a:pt x="52" y="52"/>
                  <a:pt x="52" y="52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15"/>
                  <a:pt x="60" y="15"/>
                  <a:pt x="60" y="15"/>
                </a:cubicBezTo>
                <a:cubicBezTo>
                  <a:pt x="60" y="6"/>
                  <a:pt x="55" y="0"/>
                  <a:pt x="45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  <a:extLst/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96" name="Oval 97">
            <a:extLst>
              <a:ext uri="{FF2B5EF4-FFF2-40B4-BE49-F238E27FC236}">
                <a16:creationId xmlns="" xmlns:a16="http://schemas.microsoft.com/office/drawing/2014/main" id="{28A47D08-B361-4608-A5DB-4CDB0D76D0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88818" y="3809905"/>
            <a:ext cx="40268" cy="33197"/>
          </a:xfrm>
          <a:prstGeom prst="ellipse">
            <a:avLst/>
          </a:prstGeom>
          <a:solidFill>
            <a:srgbClr val="FFC000"/>
          </a:solidFill>
          <a:ln>
            <a:noFill/>
          </a:ln>
          <a:extLst/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97" name="Freeform 98">
            <a:extLst>
              <a:ext uri="{FF2B5EF4-FFF2-40B4-BE49-F238E27FC236}">
                <a16:creationId xmlns="" xmlns:a16="http://schemas.microsoft.com/office/drawing/2014/main" id="{B744387D-9AC0-432E-8E3C-6150D908A49D}"/>
              </a:ext>
            </a:extLst>
          </p:cNvPr>
          <p:cNvSpPr>
            <a:spLocks/>
          </p:cNvSpPr>
          <p:nvPr/>
        </p:nvSpPr>
        <p:spPr bwMode="auto">
          <a:xfrm>
            <a:off x="5266040" y="3845035"/>
            <a:ext cx="80537" cy="97978"/>
          </a:xfrm>
          <a:custGeom>
            <a:avLst/>
            <a:gdLst>
              <a:gd name="T0" fmla="*/ 45 w 60"/>
              <a:gd name="T1" fmla="*/ 0 h 92"/>
              <a:gd name="T2" fmla="*/ 44 w 60"/>
              <a:gd name="T3" fmla="*/ 0 h 92"/>
              <a:gd name="T4" fmla="*/ 14 w 60"/>
              <a:gd name="T5" fmla="*/ 0 h 92"/>
              <a:gd name="T6" fmla="*/ 14 w 60"/>
              <a:gd name="T7" fmla="*/ 0 h 92"/>
              <a:gd name="T8" fmla="*/ 0 w 60"/>
              <a:gd name="T9" fmla="*/ 18 h 92"/>
              <a:gd name="T10" fmla="*/ 0 w 60"/>
              <a:gd name="T11" fmla="*/ 52 h 92"/>
              <a:gd name="T12" fmla="*/ 8 w 60"/>
              <a:gd name="T13" fmla="*/ 52 h 92"/>
              <a:gd name="T14" fmla="*/ 8 w 60"/>
              <a:gd name="T15" fmla="*/ 18 h 92"/>
              <a:gd name="T16" fmla="*/ 12 w 60"/>
              <a:gd name="T17" fmla="*/ 13 h 92"/>
              <a:gd name="T18" fmla="*/ 12 w 60"/>
              <a:gd name="T19" fmla="*/ 57 h 92"/>
              <a:gd name="T20" fmla="*/ 12 w 60"/>
              <a:gd name="T21" fmla="*/ 57 h 92"/>
              <a:gd name="T22" fmla="*/ 12 w 60"/>
              <a:gd name="T23" fmla="*/ 92 h 92"/>
              <a:gd name="T24" fmla="*/ 24 w 60"/>
              <a:gd name="T25" fmla="*/ 92 h 92"/>
              <a:gd name="T26" fmla="*/ 24 w 60"/>
              <a:gd name="T27" fmla="*/ 52 h 92"/>
              <a:gd name="T28" fmla="*/ 36 w 60"/>
              <a:gd name="T29" fmla="*/ 52 h 92"/>
              <a:gd name="T30" fmla="*/ 36 w 60"/>
              <a:gd name="T31" fmla="*/ 92 h 92"/>
              <a:gd name="T32" fmla="*/ 48 w 60"/>
              <a:gd name="T33" fmla="*/ 92 h 92"/>
              <a:gd name="T34" fmla="*/ 48 w 60"/>
              <a:gd name="T35" fmla="*/ 68 h 92"/>
              <a:gd name="T36" fmla="*/ 48 w 60"/>
              <a:gd name="T37" fmla="*/ 68 h 92"/>
              <a:gd name="T38" fmla="*/ 48 w 60"/>
              <a:gd name="T39" fmla="*/ 13 h 92"/>
              <a:gd name="T40" fmla="*/ 52 w 60"/>
              <a:gd name="T41" fmla="*/ 18 h 92"/>
              <a:gd name="T42" fmla="*/ 52 w 60"/>
              <a:gd name="T43" fmla="*/ 52 h 92"/>
              <a:gd name="T44" fmla="*/ 60 w 60"/>
              <a:gd name="T45" fmla="*/ 52 h 92"/>
              <a:gd name="T46" fmla="*/ 60 w 60"/>
              <a:gd name="T47" fmla="*/ 18 h 92"/>
              <a:gd name="T48" fmla="*/ 45 w 60"/>
              <a:gd name="T4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92">
                <a:moveTo>
                  <a:pt x="45" y="0"/>
                </a:moveTo>
                <a:cubicBezTo>
                  <a:pt x="45" y="0"/>
                  <a:pt x="44" y="0"/>
                  <a:pt x="4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5" y="0"/>
                  <a:pt x="0" y="9"/>
                  <a:pt x="0" y="18"/>
                </a:cubicBezTo>
                <a:cubicBezTo>
                  <a:pt x="0" y="52"/>
                  <a:pt x="0" y="52"/>
                  <a:pt x="0" y="52"/>
                </a:cubicBezTo>
                <a:cubicBezTo>
                  <a:pt x="8" y="52"/>
                  <a:pt x="8" y="52"/>
                  <a:pt x="8" y="52"/>
                </a:cubicBezTo>
                <a:cubicBezTo>
                  <a:pt x="8" y="18"/>
                  <a:pt x="8" y="18"/>
                  <a:pt x="8" y="18"/>
                </a:cubicBezTo>
                <a:cubicBezTo>
                  <a:pt x="8" y="16"/>
                  <a:pt x="12" y="14"/>
                  <a:pt x="12" y="13"/>
                </a:cubicBezTo>
                <a:cubicBezTo>
                  <a:pt x="12" y="57"/>
                  <a:pt x="12" y="57"/>
                  <a:pt x="12" y="57"/>
                </a:cubicBezTo>
                <a:cubicBezTo>
                  <a:pt x="12" y="57"/>
                  <a:pt x="12" y="57"/>
                  <a:pt x="12" y="57"/>
                </a:cubicBezTo>
                <a:cubicBezTo>
                  <a:pt x="12" y="92"/>
                  <a:pt x="12" y="92"/>
                  <a:pt x="12" y="92"/>
                </a:cubicBezTo>
                <a:cubicBezTo>
                  <a:pt x="24" y="92"/>
                  <a:pt x="24" y="92"/>
                  <a:pt x="24" y="92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92"/>
                  <a:pt x="36" y="92"/>
                  <a:pt x="36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13"/>
                  <a:pt x="48" y="13"/>
                  <a:pt x="48" y="13"/>
                </a:cubicBezTo>
                <a:cubicBezTo>
                  <a:pt x="48" y="14"/>
                  <a:pt x="52" y="16"/>
                  <a:pt x="52" y="18"/>
                </a:cubicBezTo>
                <a:cubicBezTo>
                  <a:pt x="52" y="52"/>
                  <a:pt x="52" y="52"/>
                  <a:pt x="52" y="52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18"/>
                  <a:pt x="60" y="18"/>
                  <a:pt x="60" y="18"/>
                </a:cubicBezTo>
                <a:cubicBezTo>
                  <a:pt x="60" y="9"/>
                  <a:pt x="55" y="0"/>
                  <a:pt x="45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  <a:extLst/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84" name="Oval 103">
            <a:extLst>
              <a:ext uri="{FF2B5EF4-FFF2-40B4-BE49-F238E27FC236}">
                <a16:creationId xmlns="" xmlns:a16="http://schemas.microsoft.com/office/drawing/2014/main" id="{837B3C8E-FEB0-4B87-96B0-0A859CF39B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6988" y="3545945"/>
            <a:ext cx="41489" cy="32874"/>
          </a:xfrm>
          <a:prstGeom prst="ellipse">
            <a:avLst/>
          </a:prstGeom>
          <a:solidFill>
            <a:srgbClr val="FFC000"/>
          </a:solidFill>
          <a:ln>
            <a:noFill/>
          </a:ln>
          <a:extLst/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85" name="Freeform 104">
            <a:extLst>
              <a:ext uri="{FF2B5EF4-FFF2-40B4-BE49-F238E27FC236}">
                <a16:creationId xmlns="" xmlns:a16="http://schemas.microsoft.com/office/drawing/2014/main" id="{71E38A62-252B-47E0-9275-BC8269C2746C}"/>
              </a:ext>
            </a:extLst>
          </p:cNvPr>
          <p:cNvSpPr>
            <a:spLocks/>
          </p:cNvSpPr>
          <p:nvPr/>
        </p:nvSpPr>
        <p:spPr bwMode="auto">
          <a:xfrm>
            <a:off x="5372990" y="3581075"/>
            <a:ext cx="85824" cy="97978"/>
          </a:xfrm>
          <a:custGeom>
            <a:avLst/>
            <a:gdLst>
              <a:gd name="T0" fmla="*/ 47 w 64"/>
              <a:gd name="T1" fmla="*/ 0 h 92"/>
              <a:gd name="T2" fmla="*/ 45 w 64"/>
              <a:gd name="T3" fmla="*/ 0 h 92"/>
              <a:gd name="T4" fmla="*/ 16 w 64"/>
              <a:gd name="T5" fmla="*/ 0 h 92"/>
              <a:gd name="T6" fmla="*/ 15 w 64"/>
              <a:gd name="T7" fmla="*/ 0 h 92"/>
              <a:gd name="T8" fmla="*/ 0 w 64"/>
              <a:gd name="T9" fmla="*/ 18 h 92"/>
              <a:gd name="T10" fmla="*/ 0 w 64"/>
              <a:gd name="T11" fmla="*/ 52 h 92"/>
              <a:gd name="T12" fmla="*/ 12 w 64"/>
              <a:gd name="T13" fmla="*/ 52 h 92"/>
              <a:gd name="T14" fmla="*/ 12 w 64"/>
              <a:gd name="T15" fmla="*/ 18 h 92"/>
              <a:gd name="T16" fmla="*/ 16 w 64"/>
              <a:gd name="T17" fmla="*/ 13 h 92"/>
              <a:gd name="T18" fmla="*/ 16 w 64"/>
              <a:gd name="T19" fmla="*/ 57 h 92"/>
              <a:gd name="T20" fmla="*/ 16 w 64"/>
              <a:gd name="T21" fmla="*/ 57 h 92"/>
              <a:gd name="T22" fmla="*/ 16 w 64"/>
              <a:gd name="T23" fmla="*/ 92 h 92"/>
              <a:gd name="T24" fmla="*/ 24 w 64"/>
              <a:gd name="T25" fmla="*/ 92 h 92"/>
              <a:gd name="T26" fmla="*/ 24 w 64"/>
              <a:gd name="T27" fmla="*/ 52 h 92"/>
              <a:gd name="T28" fmla="*/ 36 w 64"/>
              <a:gd name="T29" fmla="*/ 52 h 92"/>
              <a:gd name="T30" fmla="*/ 36 w 64"/>
              <a:gd name="T31" fmla="*/ 92 h 92"/>
              <a:gd name="T32" fmla="*/ 48 w 64"/>
              <a:gd name="T33" fmla="*/ 92 h 92"/>
              <a:gd name="T34" fmla="*/ 48 w 64"/>
              <a:gd name="T35" fmla="*/ 68 h 92"/>
              <a:gd name="T36" fmla="*/ 48 w 64"/>
              <a:gd name="T37" fmla="*/ 68 h 92"/>
              <a:gd name="T38" fmla="*/ 48 w 64"/>
              <a:gd name="T39" fmla="*/ 13 h 92"/>
              <a:gd name="T40" fmla="*/ 52 w 64"/>
              <a:gd name="T41" fmla="*/ 18 h 92"/>
              <a:gd name="T42" fmla="*/ 52 w 64"/>
              <a:gd name="T43" fmla="*/ 52 h 92"/>
              <a:gd name="T44" fmla="*/ 64 w 64"/>
              <a:gd name="T45" fmla="*/ 52 h 92"/>
              <a:gd name="T46" fmla="*/ 64 w 64"/>
              <a:gd name="T47" fmla="*/ 18 h 92"/>
              <a:gd name="T48" fmla="*/ 47 w 64"/>
              <a:gd name="T4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92">
                <a:moveTo>
                  <a:pt x="47" y="0"/>
                </a:moveTo>
                <a:cubicBezTo>
                  <a:pt x="46" y="0"/>
                  <a:pt x="45" y="0"/>
                  <a:pt x="45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7" y="0"/>
                  <a:pt x="0" y="9"/>
                  <a:pt x="0" y="18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8"/>
                  <a:pt x="12" y="18"/>
                  <a:pt x="12" y="18"/>
                </a:cubicBezTo>
                <a:cubicBezTo>
                  <a:pt x="12" y="16"/>
                  <a:pt x="12" y="14"/>
                  <a:pt x="16" y="13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92"/>
                  <a:pt x="16" y="92"/>
                  <a:pt x="16" y="92"/>
                </a:cubicBezTo>
                <a:cubicBezTo>
                  <a:pt x="24" y="92"/>
                  <a:pt x="24" y="92"/>
                  <a:pt x="24" y="92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92"/>
                  <a:pt x="36" y="92"/>
                  <a:pt x="36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13"/>
                  <a:pt x="48" y="13"/>
                  <a:pt x="48" y="13"/>
                </a:cubicBezTo>
                <a:cubicBezTo>
                  <a:pt x="52" y="14"/>
                  <a:pt x="52" y="16"/>
                  <a:pt x="52" y="18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9"/>
                  <a:pt x="56" y="0"/>
                  <a:pt x="47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  <a:extLst/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86" name="Oval 105">
            <a:extLst>
              <a:ext uri="{FF2B5EF4-FFF2-40B4-BE49-F238E27FC236}">
                <a16:creationId xmlns="" xmlns:a16="http://schemas.microsoft.com/office/drawing/2014/main" id="{06DF4670-B2C9-43DC-93D5-F3A4D00079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6988" y="3719340"/>
            <a:ext cx="41489" cy="33197"/>
          </a:xfrm>
          <a:prstGeom prst="ellipse">
            <a:avLst/>
          </a:prstGeom>
          <a:solidFill>
            <a:srgbClr val="FFC000"/>
          </a:solidFill>
          <a:ln>
            <a:noFill/>
          </a:ln>
          <a:extLst/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87" name="Freeform 106">
            <a:extLst>
              <a:ext uri="{FF2B5EF4-FFF2-40B4-BE49-F238E27FC236}">
                <a16:creationId xmlns="" xmlns:a16="http://schemas.microsoft.com/office/drawing/2014/main" id="{747E396A-0137-4FCB-8FDA-DD073C522E77}"/>
              </a:ext>
            </a:extLst>
          </p:cNvPr>
          <p:cNvSpPr>
            <a:spLocks/>
          </p:cNvSpPr>
          <p:nvPr/>
        </p:nvSpPr>
        <p:spPr bwMode="auto">
          <a:xfrm>
            <a:off x="5372990" y="3755758"/>
            <a:ext cx="85824" cy="93788"/>
          </a:xfrm>
          <a:custGeom>
            <a:avLst/>
            <a:gdLst>
              <a:gd name="T0" fmla="*/ 47 w 64"/>
              <a:gd name="T1" fmla="*/ 0 h 88"/>
              <a:gd name="T2" fmla="*/ 45 w 64"/>
              <a:gd name="T3" fmla="*/ 0 h 88"/>
              <a:gd name="T4" fmla="*/ 16 w 64"/>
              <a:gd name="T5" fmla="*/ 0 h 88"/>
              <a:gd name="T6" fmla="*/ 15 w 64"/>
              <a:gd name="T7" fmla="*/ 0 h 88"/>
              <a:gd name="T8" fmla="*/ 0 w 64"/>
              <a:gd name="T9" fmla="*/ 17 h 88"/>
              <a:gd name="T10" fmla="*/ 0 w 64"/>
              <a:gd name="T11" fmla="*/ 52 h 88"/>
              <a:gd name="T12" fmla="*/ 12 w 64"/>
              <a:gd name="T13" fmla="*/ 52 h 88"/>
              <a:gd name="T14" fmla="*/ 12 w 64"/>
              <a:gd name="T15" fmla="*/ 17 h 88"/>
              <a:gd name="T16" fmla="*/ 16 w 64"/>
              <a:gd name="T17" fmla="*/ 12 h 88"/>
              <a:gd name="T18" fmla="*/ 16 w 64"/>
              <a:gd name="T19" fmla="*/ 56 h 88"/>
              <a:gd name="T20" fmla="*/ 16 w 64"/>
              <a:gd name="T21" fmla="*/ 56 h 88"/>
              <a:gd name="T22" fmla="*/ 16 w 64"/>
              <a:gd name="T23" fmla="*/ 88 h 88"/>
              <a:gd name="T24" fmla="*/ 24 w 64"/>
              <a:gd name="T25" fmla="*/ 88 h 88"/>
              <a:gd name="T26" fmla="*/ 24 w 64"/>
              <a:gd name="T27" fmla="*/ 52 h 88"/>
              <a:gd name="T28" fmla="*/ 36 w 64"/>
              <a:gd name="T29" fmla="*/ 52 h 88"/>
              <a:gd name="T30" fmla="*/ 36 w 64"/>
              <a:gd name="T31" fmla="*/ 88 h 88"/>
              <a:gd name="T32" fmla="*/ 48 w 64"/>
              <a:gd name="T33" fmla="*/ 88 h 88"/>
              <a:gd name="T34" fmla="*/ 48 w 64"/>
              <a:gd name="T35" fmla="*/ 67 h 88"/>
              <a:gd name="T36" fmla="*/ 48 w 64"/>
              <a:gd name="T37" fmla="*/ 67 h 88"/>
              <a:gd name="T38" fmla="*/ 48 w 64"/>
              <a:gd name="T39" fmla="*/ 12 h 88"/>
              <a:gd name="T40" fmla="*/ 52 w 64"/>
              <a:gd name="T41" fmla="*/ 17 h 88"/>
              <a:gd name="T42" fmla="*/ 52 w 64"/>
              <a:gd name="T43" fmla="*/ 52 h 88"/>
              <a:gd name="T44" fmla="*/ 64 w 64"/>
              <a:gd name="T45" fmla="*/ 52 h 88"/>
              <a:gd name="T46" fmla="*/ 64 w 64"/>
              <a:gd name="T47" fmla="*/ 17 h 88"/>
              <a:gd name="T48" fmla="*/ 47 w 64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88">
                <a:moveTo>
                  <a:pt x="47" y="0"/>
                </a:moveTo>
                <a:cubicBezTo>
                  <a:pt x="46" y="0"/>
                  <a:pt x="45" y="0"/>
                  <a:pt x="45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7" y="0"/>
                  <a:pt x="0" y="8"/>
                  <a:pt x="0" y="17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7"/>
                  <a:pt x="12" y="17"/>
                  <a:pt x="12" y="17"/>
                </a:cubicBezTo>
                <a:cubicBezTo>
                  <a:pt x="12" y="14"/>
                  <a:pt x="12" y="12"/>
                  <a:pt x="16" y="12"/>
                </a:cubicBezTo>
                <a:cubicBezTo>
                  <a:pt x="16" y="56"/>
                  <a:pt x="16" y="56"/>
                  <a:pt x="16" y="56"/>
                </a:cubicBezTo>
                <a:cubicBezTo>
                  <a:pt x="16" y="56"/>
                  <a:pt x="16" y="56"/>
                  <a:pt x="16" y="56"/>
                </a:cubicBezTo>
                <a:cubicBezTo>
                  <a:pt x="16" y="88"/>
                  <a:pt x="16" y="88"/>
                  <a:pt x="16" y="88"/>
                </a:cubicBezTo>
                <a:cubicBezTo>
                  <a:pt x="24" y="88"/>
                  <a:pt x="24" y="88"/>
                  <a:pt x="24" y="88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12"/>
                  <a:pt x="48" y="12"/>
                  <a:pt x="48" y="12"/>
                </a:cubicBezTo>
                <a:cubicBezTo>
                  <a:pt x="52" y="12"/>
                  <a:pt x="52" y="14"/>
                  <a:pt x="52" y="17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7"/>
                  <a:pt x="64" y="17"/>
                  <a:pt x="64" y="17"/>
                </a:cubicBezTo>
                <a:cubicBezTo>
                  <a:pt x="64" y="8"/>
                  <a:pt x="56" y="0"/>
                  <a:pt x="47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  <a:extLst/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88" name="Oval 107">
            <a:extLst>
              <a:ext uri="{FF2B5EF4-FFF2-40B4-BE49-F238E27FC236}">
                <a16:creationId xmlns="" xmlns:a16="http://schemas.microsoft.com/office/drawing/2014/main" id="{A763F95F-2DBA-4397-81EB-11E15D2302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6988" y="3893056"/>
            <a:ext cx="41489" cy="31907"/>
          </a:xfrm>
          <a:prstGeom prst="ellipse">
            <a:avLst/>
          </a:prstGeom>
          <a:solidFill>
            <a:srgbClr val="FFC000"/>
          </a:solidFill>
          <a:ln>
            <a:noFill/>
          </a:ln>
          <a:extLst/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89" name="Freeform 108">
            <a:extLst>
              <a:ext uri="{FF2B5EF4-FFF2-40B4-BE49-F238E27FC236}">
                <a16:creationId xmlns="" xmlns:a16="http://schemas.microsoft.com/office/drawing/2014/main" id="{FF2371E5-B10D-448C-93B8-5A01EBF244A9}"/>
              </a:ext>
            </a:extLst>
          </p:cNvPr>
          <p:cNvSpPr>
            <a:spLocks/>
          </p:cNvSpPr>
          <p:nvPr/>
        </p:nvSpPr>
        <p:spPr bwMode="auto">
          <a:xfrm>
            <a:off x="5372990" y="3930442"/>
            <a:ext cx="85824" cy="93788"/>
          </a:xfrm>
          <a:custGeom>
            <a:avLst/>
            <a:gdLst>
              <a:gd name="T0" fmla="*/ 47 w 64"/>
              <a:gd name="T1" fmla="*/ 0 h 88"/>
              <a:gd name="T2" fmla="*/ 45 w 64"/>
              <a:gd name="T3" fmla="*/ 0 h 88"/>
              <a:gd name="T4" fmla="*/ 16 w 64"/>
              <a:gd name="T5" fmla="*/ 0 h 88"/>
              <a:gd name="T6" fmla="*/ 15 w 64"/>
              <a:gd name="T7" fmla="*/ 0 h 88"/>
              <a:gd name="T8" fmla="*/ 0 w 64"/>
              <a:gd name="T9" fmla="*/ 16 h 88"/>
              <a:gd name="T10" fmla="*/ 0 w 64"/>
              <a:gd name="T11" fmla="*/ 52 h 88"/>
              <a:gd name="T12" fmla="*/ 12 w 64"/>
              <a:gd name="T13" fmla="*/ 52 h 88"/>
              <a:gd name="T14" fmla="*/ 12 w 64"/>
              <a:gd name="T15" fmla="*/ 16 h 88"/>
              <a:gd name="T16" fmla="*/ 16 w 64"/>
              <a:gd name="T17" fmla="*/ 11 h 88"/>
              <a:gd name="T18" fmla="*/ 16 w 64"/>
              <a:gd name="T19" fmla="*/ 55 h 88"/>
              <a:gd name="T20" fmla="*/ 16 w 64"/>
              <a:gd name="T21" fmla="*/ 55 h 88"/>
              <a:gd name="T22" fmla="*/ 16 w 64"/>
              <a:gd name="T23" fmla="*/ 88 h 88"/>
              <a:gd name="T24" fmla="*/ 24 w 64"/>
              <a:gd name="T25" fmla="*/ 88 h 88"/>
              <a:gd name="T26" fmla="*/ 24 w 64"/>
              <a:gd name="T27" fmla="*/ 52 h 88"/>
              <a:gd name="T28" fmla="*/ 36 w 64"/>
              <a:gd name="T29" fmla="*/ 52 h 88"/>
              <a:gd name="T30" fmla="*/ 36 w 64"/>
              <a:gd name="T31" fmla="*/ 88 h 88"/>
              <a:gd name="T32" fmla="*/ 48 w 64"/>
              <a:gd name="T33" fmla="*/ 88 h 88"/>
              <a:gd name="T34" fmla="*/ 48 w 64"/>
              <a:gd name="T35" fmla="*/ 66 h 88"/>
              <a:gd name="T36" fmla="*/ 48 w 64"/>
              <a:gd name="T37" fmla="*/ 66 h 88"/>
              <a:gd name="T38" fmla="*/ 48 w 64"/>
              <a:gd name="T39" fmla="*/ 11 h 88"/>
              <a:gd name="T40" fmla="*/ 52 w 64"/>
              <a:gd name="T41" fmla="*/ 16 h 88"/>
              <a:gd name="T42" fmla="*/ 52 w 64"/>
              <a:gd name="T43" fmla="*/ 52 h 88"/>
              <a:gd name="T44" fmla="*/ 64 w 64"/>
              <a:gd name="T45" fmla="*/ 52 h 88"/>
              <a:gd name="T46" fmla="*/ 64 w 64"/>
              <a:gd name="T47" fmla="*/ 16 h 88"/>
              <a:gd name="T48" fmla="*/ 47 w 64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88">
                <a:moveTo>
                  <a:pt x="47" y="0"/>
                </a:moveTo>
                <a:cubicBezTo>
                  <a:pt x="46" y="0"/>
                  <a:pt x="45" y="0"/>
                  <a:pt x="45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6"/>
                  <a:pt x="12" y="16"/>
                  <a:pt x="12" y="16"/>
                </a:cubicBezTo>
                <a:cubicBezTo>
                  <a:pt x="12" y="13"/>
                  <a:pt x="12" y="11"/>
                  <a:pt x="16" y="11"/>
                </a:cubicBezTo>
                <a:cubicBezTo>
                  <a:pt x="16" y="55"/>
                  <a:pt x="16" y="55"/>
                  <a:pt x="16" y="55"/>
                </a:cubicBezTo>
                <a:cubicBezTo>
                  <a:pt x="16" y="55"/>
                  <a:pt x="16" y="55"/>
                  <a:pt x="16" y="55"/>
                </a:cubicBezTo>
                <a:cubicBezTo>
                  <a:pt x="16" y="88"/>
                  <a:pt x="16" y="88"/>
                  <a:pt x="16" y="88"/>
                </a:cubicBezTo>
                <a:cubicBezTo>
                  <a:pt x="24" y="88"/>
                  <a:pt x="24" y="88"/>
                  <a:pt x="24" y="88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11"/>
                  <a:pt x="48" y="11"/>
                  <a:pt x="48" y="11"/>
                </a:cubicBezTo>
                <a:cubicBezTo>
                  <a:pt x="52" y="11"/>
                  <a:pt x="52" y="13"/>
                  <a:pt x="52" y="16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6"/>
                  <a:pt x="64" y="16"/>
                  <a:pt x="64" y="16"/>
                </a:cubicBezTo>
                <a:cubicBezTo>
                  <a:pt x="64" y="7"/>
                  <a:pt x="56" y="0"/>
                  <a:pt x="47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  <a:extLst/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67" name="Oval 5">
            <a:extLst>
              <a:ext uri="{FF2B5EF4-FFF2-40B4-BE49-F238E27FC236}">
                <a16:creationId xmlns="" xmlns:a16="http://schemas.microsoft.com/office/drawing/2014/main" id="{105272EF-CA10-4801-BDDA-9E4A35EACC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4846" y="3636510"/>
            <a:ext cx="41489" cy="3287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68" name="Freeform 6">
            <a:extLst>
              <a:ext uri="{FF2B5EF4-FFF2-40B4-BE49-F238E27FC236}">
                <a16:creationId xmlns="" xmlns:a16="http://schemas.microsoft.com/office/drawing/2014/main" id="{80531279-A61D-4727-B932-890E8ACEB8C1}"/>
              </a:ext>
            </a:extLst>
          </p:cNvPr>
          <p:cNvSpPr>
            <a:spLocks/>
          </p:cNvSpPr>
          <p:nvPr/>
        </p:nvSpPr>
        <p:spPr bwMode="auto">
          <a:xfrm>
            <a:off x="4189221" y="3674864"/>
            <a:ext cx="85824" cy="93465"/>
          </a:xfrm>
          <a:custGeom>
            <a:avLst/>
            <a:gdLst>
              <a:gd name="T0" fmla="*/ 48 w 64"/>
              <a:gd name="T1" fmla="*/ 0 h 88"/>
              <a:gd name="T2" fmla="*/ 46 w 64"/>
              <a:gd name="T3" fmla="*/ 0 h 88"/>
              <a:gd name="T4" fmla="*/ 17 w 64"/>
              <a:gd name="T5" fmla="*/ 0 h 88"/>
              <a:gd name="T6" fmla="*/ 16 w 64"/>
              <a:gd name="T7" fmla="*/ 0 h 88"/>
              <a:gd name="T8" fmla="*/ 0 w 64"/>
              <a:gd name="T9" fmla="*/ 15 h 88"/>
              <a:gd name="T10" fmla="*/ 0 w 64"/>
              <a:gd name="T11" fmla="*/ 52 h 88"/>
              <a:gd name="T12" fmla="*/ 12 w 64"/>
              <a:gd name="T13" fmla="*/ 52 h 88"/>
              <a:gd name="T14" fmla="*/ 12 w 64"/>
              <a:gd name="T15" fmla="*/ 15 h 88"/>
              <a:gd name="T16" fmla="*/ 16 w 64"/>
              <a:gd name="T17" fmla="*/ 10 h 88"/>
              <a:gd name="T18" fmla="*/ 16 w 64"/>
              <a:gd name="T19" fmla="*/ 54 h 88"/>
              <a:gd name="T20" fmla="*/ 16 w 64"/>
              <a:gd name="T21" fmla="*/ 54 h 88"/>
              <a:gd name="T22" fmla="*/ 16 w 64"/>
              <a:gd name="T23" fmla="*/ 88 h 88"/>
              <a:gd name="T24" fmla="*/ 28 w 64"/>
              <a:gd name="T25" fmla="*/ 88 h 88"/>
              <a:gd name="T26" fmla="*/ 28 w 64"/>
              <a:gd name="T27" fmla="*/ 52 h 88"/>
              <a:gd name="T28" fmla="*/ 36 w 64"/>
              <a:gd name="T29" fmla="*/ 52 h 88"/>
              <a:gd name="T30" fmla="*/ 36 w 64"/>
              <a:gd name="T31" fmla="*/ 88 h 88"/>
              <a:gd name="T32" fmla="*/ 48 w 64"/>
              <a:gd name="T33" fmla="*/ 88 h 88"/>
              <a:gd name="T34" fmla="*/ 48 w 64"/>
              <a:gd name="T35" fmla="*/ 65 h 88"/>
              <a:gd name="T36" fmla="*/ 48 w 64"/>
              <a:gd name="T37" fmla="*/ 65 h 88"/>
              <a:gd name="T38" fmla="*/ 48 w 64"/>
              <a:gd name="T39" fmla="*/ 10 h 88"/>
              <a:gd name="T40" fmla="*/ 52 w 64"/>
              <a:gd name="T41" fmla="*/ 15 h 88"/>
              <a:gd name="T42" fmla="*/ 52 w 64"/>
              <a:gd name="T43" fmla="*/ 52 h 88"/>
              <a:gd name="T44" fmla="*/ 64 w 64"/>
              <a:gd name="T45" fmla="*/ 52 h 88"/>
              <a:gd name="T46" fmla="*/ 64 w 64"/>
              <a:gd name="T47" fmla="*/ 15 h 88"/>
              <a:gd name="T48" fmla="*/ 48 w 64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88">
                <a:moveTo>
                  <a:pt x="48" y="0"/>
                </a:moveTo>
                <a:cubicBezTo>
                  <a:pt x="47" y="0"/>
                  <a:pt x="46" y="0"/>
                  <a:pt x="46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8" y="0"/>
                  <a:pt x="0" y="6"/>
                  <a:pt x="0" y="15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5"/>
                  <a:pt x="12" y="15"/>
                  <a:pt x="12" y="15"/>
                </a:cubicBezTo>
                <a:cubicBezTo>
                  <a:pt x="12" y="13"/>
                  <a:pt x="12" y="11"/>
                  <a:pt x="16" y="10"/>
                </a:cubicBezTo>
                <a:cubicBezTo>
                  <a:pt x="16" y="54"/>
                  <a:pt x="16" y="54"/>
                  <a:pt x="16" y="54"/>
                </a:cubicBezTo>
                <a:cubicBezTo>
                  <a:pt x="16" y="54"/>
                  <a:pt x="16" y="54"/>
                  <a:pt x="16" y="54"/>
                </a:cubicBezTo>
                <a:cubicBezTo>
                  <a:pt x="16" y="88"/>
                  <a:pt x="16" y="88"/>
                  <a:pt x="16" y="88"/>
                </a:cubicBezTo>
                <a:cubicBezTo>
                  <a:pt x="28" y="88"/>
                  <a:pt x="28" y="88"/>
                  <a:pt x="28" y="88"/>
                </a:cubicBezTo>
                <a:cubicBezTo>
                  <a:pt x="28" y="52"/>
                  <a:pt x="28" y="52"/>
                  <a:pt x="28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10"/>
                  <a:pt x="48" y="10"/>
                  <a:pt x="48" y="10"/>
                </a:cubicBezTo>
                <a:cubicBezTo>
                  <a:pt x="52" y="11"/>
                  <a:pt x="52" y="13"/>
                  <a:pt x="52" y="15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5"/>
                  <a:pt x="64" y="15"/>
                  <a:pt x="64" y="15"/>
                </a:cubicBezTo>
                <a:cubicBezTo>
                  <a:pt x="64" y="6"/>
                  <a:pt x="57" y="0"/>
                  <a:pt x="48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69" name="Oval 7">
            <a:extLst>
              <a:ext uri="{FF2B5EF4-FFF2-40B4-BE49-F238E27FC236}">
                <a16:creationId xmlns="" xmlns:a16="http://schemas.microsoft.com/office/drawing/2014/main" id="{51CF06B5-70AF-4572-A536-6EE59D9FF2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4846" y="3809905"/>
            <a:ext cx="41489" cy="331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70" name="Freeform 8">
            <a:extLst>
              <a:ext uri="{FF2B5EF4-FFF2-40B4-BE49-F238E27FC236}">
                <a16:creationId xmlns="" xmlns:a16="http://schemas.microsoft.com/office/drawing/2014/main" id="{2911C8BD-0EFD-41F2-BEF2-50DC02FA45FE}"/>
              </a:ext>
            </a:extLst>
          </p:cNvPr>
          <p:cNvSpPr>
            <a:spLocks/>
          </p:cNvSpPr>
          <p:nvPr/>
        </p:nvSpPr>
        <p:spPr bwMode="auto">
          <a:xfrm>
            <a:off x="4189221" y="3845035"/>
            <a:ext cx="85824" cy="97978"/>
          </a:xfrm>
          <a:custGeom>
            <a:avLst/>
            <a:gdLst>
              <a:gd name="T0" fmla="*/ 48 w 64"/>
              <a:gd name="T1" fmla="*/ 0 h 92"/>
              <a:gd name="T2" fmla="*/ 46 w 64"/>
              <a:gd name="T3" fmla="*/ 0 h 92"/>
              <a:gd name="T4" fmla="*/ 17 w 64"/>
              <a:gd name="T5" fmla="*/ 0 h 92"/>
              <a:gd name="T6" fmla="*/ 16 w 64"/>
              <a:gd name="T7" fmla="*/ 0 h 92"/>
              <a:gd name="T8" fmla="*/ 0 w 64"/>
              <a:gd name="T9" fmla="*/ 18 h 92"/>
              <a:gd name="T10" fmla="*/ 0 w 64"/>
              <a:gd name="T11" fmla="*/ 52 h 92"/>
              <a:gd name="T12" fmla="*/ 12 w 64"/>
              <a:gd name="T13" fmla="*/ 52 h 92"/>
              <a:gd name="T14" fmla="*/ 12 w 64"/>
              <a:gd name="T15" fmla="*/ 18 h 92"/>
              <a:gd name="T16" fmla="*/ 16 w 64"/>
              <a:gd name="T17" fmla="*/ 13 h 92"/>
              <a:gd name="T18" fmla="*/ 16 w 64"/>
              <a:gd name="T19" fmla="*/ 57 h 92"/>
              <a:gd name="T20" fmla="*/ 16 w 64"/>
              <a:gd name="T21" fmla="*/ 57 h 92"/>
              <a:gd name="T22" fmla="*/ 16 w 64"/>
              <a:gd name="T23" fmla="*/ 92 h 92"/>
              <a:gd name="T24" fmla="*/ 28 w 64"/>
              <a:gd name="T25" fmla="*/ 92 h 92"/>
              <a:gd name="T26" fmla="*/ 28 w 64"/>
              <a:gd name="T27" fmla="*/ 52 h 92"/>
              <a:gd name="T28" fmla="*/ 36 w 64"/>
              <a:gd name="T29" fmla="*/ 52 h 92"/>
              <a:gd name="T30" fmla="*/ 36 w 64"/>
              <a:gd name="T31" fmla="*/ 92 h 92"/>
              <a:gd name="T32" fmla="*/ 48 w 64"/>
              <a:gd name="T33" fmla="*/ 92 h 92"/>
              <a:gd name="T34" fmla="*/ 48 w 64"/>
              <a:gd name="T35" fmla="*/ 68 h 92"/>
              <a:gd name="T36" fmla="*/ 48 w 64"/>
              <a:gd name="T37" fmla="*/ 68 h 92"/>
              <a:gd name="T38" fmla="*/ 48 w 64"/>
              <a:gd name="T39" fmla="*/ 13 h 92"/>
              <a:gd name="T40" fmla="*/ 52 w 64"/>
              <a:gd name="T41" fmla="*/ 18 h 92"/>
              <a:gd name="T42" fmla="*/ 52 w 64"/>
              <a:gd name="T43" fmla="*/ 52 h 92"/>
              <a:gd name="T44" fmla="*/ 64 w 64"/>
              <a:gd name="T45" fmla="*/ 52 h 92"/>
              <a:gd name="T46" fmla="*/ 64 w 64"/>
              <a:gd name="T47" fmla="*/ 18 h 92"/>
              <a:gd name="T48" fmla="*/ 48 w 64"/>
              <a:gd name="T4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92">
                <a:moveTo>
                  <a:pt x="48" y="0"/>
                </a:moveTo>
                <a:cubicBezTo>
                  <a:pt x="47" y="0"/>
                  <a:pt x="46" y="0"/>
                  <a:pt x="46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8" y="0"/>
                  <a:pt x="0" y="9"/>
                  <a:pt x="0" y="18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8"/>
                  <a:pt x="12" y="18"/>
                  <a:pt x="12" y="18"/>
                </a:cubicBezTo>
                <a:cubicBezTo>
                  <a:pt x="12" y="16"/>
                  <a:pt x="12" y="14"/>
                  <a:pt x="16" y="13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92"/>
                  <a:pt x="16" y="92"/>
                  <a:pt x="16" y="92"/>
                </a:cubicBezTo>
                <a:cubicBezTo>
                  <a:pt x="28" y="92"/>
                  <a:pt x="28" y="92"/>
                  <a:pt x="28" y="92"/>
                </a:cubicBezTo>
                <a:cubicBezTo>
                  <a:pt x="28" y="52"/>
                  <a:pt x="28" y="52"/>
                  <a:pt x="28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92"/>
                  <a:pt x="36" y="92"/>
                  <a:pt x="36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13"/>
                  <a:pt x="48" y="13"/>
                  <a:pt x="48" y="13"/>
                </a:cubicBezTo>
                <a:cubicBezTo>
                  <a:pt x="52" y="14"/>
                  <a:pt x="52" y="16"/>
                  <a:pt x="52" y="18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9"/>
                  <a:pt x="57" y="0"/>
                  <a:pt x="48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57" name="Oval 13">
            <a:extLst>
              <a:ext uri="{FF2B5EF4-FFF2-40B4-BE49-F238E27FC236}">
                <a16:creationId xmlns="" xmlns:a16="http://schemas.microsoft.com/office/drawing/2014/main" id="{AD7B983C-34B5-47A3-8171-24EE4D2B71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8542" y="3545945"/>
            <a:ext cx="41489" cy="3287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58" name="Freeform 14">
            <a:extLst>
              <a:ext uri="{FF2B5EF4-FFF2-40B4-BE49-F238E27FC236}">
                <a16:creationId xmlns="" xmlns:a16="http://schemas.microsoft.com/office/drawing/2014/main" id="{19A819E7-C511-4CE4-BF78-242FF3E2335B}"/>
              </a:ext>
            </a:extLst>
          </p:cNvPr>
          <p:cNvSpPr>
            <a:spLocks/>
          </p:cNvSpPr>
          <p:nvPr/>
        </p:nvSpPr>
        <p:spPr bwMode="auto">
          <a:xfrm>
            <a:off x="4295764" y="3581075"/>
            <a:ext cx="80537" cy="97978"/>
          </a:xfrm>
          <a:custGeom>
            <a:avLst/>
            <a:gdLst>
              <a:gd name="T0" fmla="*/ 46 w 60"/>
              <a:gd name="T1" fmla="*/ 0 h 92"/>
              <a:gd name="T2" fmla="*/ 44 w 60"/>
              <a:gd name="T3" fmla="*/ 0 h 92"/>
              <a:gd name="T4" fmla="*/ 14 w 60"/>
              <a:gd name="T5" fmla="*/ 0 h 92"/>
              <a:gd name="T6" fmla="*/ 14 w 60"/>
              <a:gd name="T7" fmla="*/ 0 h 92"/>
              <a:gd name="T8" fmla="*/ 0 w 60"/>
              <a:gd name="T9" fmla="*/ 18 h 92"/>
              <a:gd name="T10" fmla="*/ 0 w 60"/>
              <a:gd name="T11" fmla="*/ 52 h 92"/>
              <a:gd name="T12" fmla="*/ 8 w 60"/>
              <a:gd name="T13" fmla="*/ 52 h 92"/>
              <a:gd name="T14" fmla="*/ 8 w 60"/>
              <a:gd name="T15" fmla="*/ 18 h 92"/>
              <a:gd name="T16" fmla="*/ 12 w 60"/>
              <a:gd name="T17" fmla="*/ 13 h 92"/>
              <a:gd name="T18" fmla="*/ 12 w 60"/>
              <a:gd name="T19" fmla="*/ 57 h 92"/>
              <a:gd name="T20" fmla="*/ 12 w 60"/>
              <a:gd name="T21" fmla="*/ 57 h 92"/>
              <a:gd name="T22" fmla="*/ 12 w 60"/>
              <a:gd name="T23" fmla="*/ 92 h 92"/>
              <a:gd name="T24" fmla="*/ 24 w 60"/>
              <a:gd name="T25" fmla="*/ 92 h 92"/>
              <a:gd name="T26" fmla="*/ 24 w 60"/>
              <a:gd name="T27" fmla="*/ 52 h 92"/>
              <a:gd name="T28" fmla="*/ 36 w 60"/>
              <a:gd name="T29" fmla="*/ 52 h 92"/>
              <a:gd name="T30" fmla="*/ 36 w 60"/>
              <a:gd name="T31" fmla="*/ 92 h 92"/>
              <a:gd name="T32" fmla="*/ 48 w 60"/>
              <a:gd name="T33" fmla="*/ 92 h 92"/>
              <a:gd name="T34" fmla="*/ 48 w 60"/>
              <a:gd name="T35" fmla="*/ 68 h 92"/>
              <a:gd name="T36" fmla="*/ 48 w 60"/>
              <a:gd name="T37" fmla="*/ 68 h 92"/>
              <a:gd name="T38" fmla="*/ 48 w 60"/>
              <a:gd name="T39" fmla="*/ 13 h 92"/>
              <a:gd name="T40" fmla="*/ 52 w 60"/>
              <a:gd name="T41" fmla="*/ 18 h 92"/>
              <a:gd name="T42" fmla="*/ 52 w 60"/>
              <a:gd name="T43" fmla="*/ 52 h 92"/>
              <a:gd name="T44" fmla="*/ 60 w 60"/>
              <a:gd name="T45" fmla="*/ 52 h 92"/>
              <a:gd name="T46" fmla="*/ 60 w 60"/>
              <a:gd name="T47" fmla="*/ 18 h 92"/>
              <a:gd name="T48" fmla="*/ 46 w 60"/>
              <a:gd name="T4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92">
                <a:moveTo>
                  <a:pt x="46" y="0"/>
                </a:moveTo>
                <a:cubicBezTo>
                  <a:pt x="45" y="0"/>
                  <a:pt x="44" y="0"/>
                  <a:pt x="4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6" y="0"/>
                  <a:pt x="0" y="9"/>
                  <a:pt x="0" y="18"/>
                </a:cubicBezTo>
                <a:cubicBezTo>
                  <a:pt x="0" y="52"/>
                  <a:pt x="0" y="52"/>
                  <a:pt x="0" y="52"/>
                </a:cubicBezTo>
                <a:cubicBezTo>
                  <a:pt x="8" y="52"/>
                  <a:pt x="8" y="52"/>
                  <a:pt x="8" y="52"/>
                </a:cubicBezTo>
                <a:cubicBezTo>
                  <a:pt x="8" y="18"/>
                  <a:pt x="8" y="18"/>
                  <a:pt x="8" y="18"/>
                </a:cubicBezTo>
                <a:cubicBezTo>
                  <a:pt x="8" y="16"/>
                  <a:pt x="12" y="14"/>
                  <a:pt x="12" y="13"/>
                </a:cubicBezTo>
                <a:cubicBezTo>
                  <a:pt x="12" y="57"/>
                  <a:pt x="12" y="57"/>
                  <a:pt x="12" y="57"/>
                </a:cubicBezTo>
                <a:cubicBezTo>
                  <a:pt x="12" y="57"/>
                  <a:pt x="12" y="57"/>
                  <a:pt x="12" y="57"/>
                </a:cubicBezTo>
                <a:cubicBezTo>
                  <a:pt x="12" y="92"/>
                  <a:pt x="12" y="92"/>
                  <a:pt x="12" y="92"/>
                </a:cubicBezTo>
                <a:cubicBezTo>
                  <a:pt x="24" y="92"/>
                  <a:pt x="24" y="92"/>
                  <a:pt x="24" y="92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92"/>
                  <a:pt x="36" y="92"/>
                  <a:pt x="36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13"/>
                  <a:pt x="48" y="13"/>
                  <a:pt x="48" y="13"/>
                </a:cubicBezTo>
                <a:cubicBezTo>
                  <a:pt x="48" y="14"/>
                  <a:pt x="52" y="16"/>
                  <a:pt x="52" y="18"/>
                </a:cubicBezTo>
                <a:cubicBezTo>
                  <a:pt x="52" y="52"/>
                  <a:pt x="52" y="52"/>
                  <a:pt x="52" y="52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18"/>
                  <a:pt x="60" y="18"/>
                  <a:pt x="60" y="18"/>
                </a:cubicBezTo>
                <a:cubicBezTo>
                  <a:pt x="60" y="9"/>
                  <a:pt x="55" y="0"/>
                  <a:pt x="46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59" name="Oval 15">
            <a:extLst>
              <a:ext uri="{FF2B5EF4-FFF2-40B4-BE49-F238E27FC236}">
                <a16:creationId xmlns="" xmlns:a16="http://schemas.microsoft.com/office/drawing/2014/main" id="{181BD390-D0B1-43C1-9601-2CF3FA3337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8542" y="3719340"/>
            <a:ext cx="41489" cy="331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60" name="Freeform 16">
            <a:extLst>
              <a:ext uri="{FF2B5EF4-FFF2-40B4-BE49-F238E27FC236}">
                <a16:creationId xmlns="" xmlns:a16="http://schemas.microsoft.com/office/drawing/2014/main" id="{DC3441F0-034D-44ED-946D-74BE83FAE990}"/>
              </a:ext>
            </a:extLst>
          </p:cNvPr>
          <p:cNvSpPr>
            <a:spLocks/>
          </p:cNvSpPr>
          <p:nvPr/>
        </p:nvSpPr>
        <p:spPr bwMode="auto">
          <a:xfrm>
            <a:off x="4295764" y="3755758"/>
            <a:ext cx="80537" cy="93788"/>
          </a:xfrm>
          <a:custGeom>
            <a:avLst/>
            <a:gdLst>
              <a:gd name="T0" fmla="*/ 46 w 60"/>
              <a:gd name="T1" fmla="*/ 0 h 88"/>
              <a:gd name="T2" fmla="*/ 44 w 60"/>
              <a:gd name="T3" fmla="*/ 0 h 88"/>
              <a:gd name="T4" fmla="*/ 14 w 60"/>
              <a:gd name="T5" fmla="*/ 0 h 88"/>
              <a:gd name="T6" fmla="*/ 14 w 60"/>
              <a:gd name="T7" fmla="*/ 0 h 88"/>
              <a:gd name="T8" fmla="*/ 0 w 60"/>
              <a:gd name="T9" fmla="*/ 17 h 88"/>
              <a:gd name="T10" fmla="*/ 0 w 60"/>
              <a:gd name="T11" fmla="*/ 52 h 88"/>
              <a:gd name="T12" fmla="*/ 8 w 60"/>
              <a:gd name="T13" fmla="*/ 52 h 88"/>
              <a:gd name="T14" fmla="*/ 8 w 60"/>
              <a:gd name="T15" fmla="*/ 17 h 88"/>
              <a:gd name="T16" fmla="*/ 12 w 60"/>
              <a:gd name="T17" fmla="*/ 12 h 88"/>
              <a:gd name="T18" fmla="*/ 12 w 60"/>
              <a:gd name="T19" fmla="*/ 56 h 88"/>
              <a:gd name="T20" fmla="*/ 12 w 60"/>
              <a:gd name="T21" fmla="*/ 56 h 88"/>
              <a:gd name="T22" fmla="*/ 12 w 60"/>
              <a:gd name="T23" fmla="*/ 88 h 88"/>
              <a:gd name="T24" fmla="*/ 24 w 60"/>
              <a:gd name="T25" fmla="*/ 88 h 88"/>
              <a:gd name="T26" fmla="*/ 24 w 60"/>
              <a:gd name="T27" fmla="*/ 52 h 88"/>
              <a:gd name="T28" fmla="*/ 36 w 60"/>
              <a:gd name="T29" fmla="*/ 52 h 88"/>
              <a:gd name="T30" fmla="*/ 36 w 60"/>
              <a:gd name="T31" fmla="*/ 88 h 88"/>
              <a:gd name="T32" fmla="*/ 48 w 60"/>
              <a:gd name="T33" fmla="*/ 88 h 88"/>
              <a:gd name="T34" fmla="*/ 48 w 60"/>
              <a:gd name="T35" fmla="*/ 67 h 88"/>
              <a:gd name="T36" fmla="*/ 48 w 60"/>
              <a:gd name="T37" fmla="*/ 67 h 88"/>
              <a:gd name="T38" fmla="*/ 48 w 60"/>
              <a:gd name="T39" fmla="*/ 12 h 88"/>
              <a:gd name="T40" fmla="*/ 52 w 60"/>
              <a:gd name="T41" fmla="*/ 17 h 88"/>
              <a:gd name="T42" fmla="*/ 52 w 60"/>
              <a:gd name="T43" fmla="*/ 52 h 88"/>
              <a:gd name="T44" fmla="*/ 60 w 60"/>
              <a:gd name="T45" fmla="*/ 52 h 88"/>
              <a:gd name="T46" fmla="*/ 60 w 60"/>
              <a:gd name="T47" fmla="*/ 17 h 88"/>
              <a:gd name="T48" fmla="*/ 46 w 60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88">
                <a:moveTo>
                  <a:pt x="46" y="0"/>
                </a:moveTo>
                <a:cubicBezTo>
                  <a:pt x="45" y="0"/>
                  <a:pt x="44" y="0"/>
                  <a:pt x="4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6" y="0"/>
                  <a:pt x="0" y="8"/>
                  <a:pt x="0" y="17"/>
                </a:cubicBezTo>
                <a:cubicBezTo>
                  <a:pt x="0" y="52"/>
                  <a:pt x="0" y="52"/>
                  <a:pt x="0" y="52"/>
                </a:cubicBezTo>
                <a:cubicBezTo>
                  <a:pt x="8" y="52"/>
                  <a:pt x="8" y="52"/>
                  <a:pt x="8" y="52"/>
                </a:cubicBezTo>
                <a:cubicBezTo>
                  <a:pt x="8" y="17"/>
                  <a:pt x="8" y="17"/>
                  <a:pt x="8" y="17"/>
                </a:cubicBezTo>
                <a:cubicBezTo>
                  <a:pt x="8" y="14"/>
                  <a:pt x="12" y="12"/>
                  <a:pt x="12" y="12"/>
                </a:cubicBezTo>
                <a:cubicBezTo>
                  <a:pt x="12" y="56"/>
                  <a:pt x="12" y="56"/>
                  <a:pt x="12" y="56"/>
                </a:cubicBezTo>
                <a:cubicBezTo>
                  <a:pt x="12" y="56"/>
                  <a:pt x="12" y="56"/>
                  <a:pt x="12" y="56"/>
                </a:cubicBezTo>
                <a:cubicBezTo>
                  <a:pt x="12" y="88"/>
                  <a:pt x="12" y="88"/>
                  <a:pt x="12" y="88"/>
                </a:cubicBezTo>
                <a:cubicBezTo>
                  <a:pt x="24" y="88"/>
                  <a:pt x="24" y="88"/>
                  <a:pt x="24" y="88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52" y="14"/>
                  <a:pt x="52" y="17"/>
                </a:cubicBezTo>
                <a:cubicBezTo>
                  <a:pt x="52" y="52"/>
                  <a:pt x="52" y="52"/>
                  <a:pt x="52" y="52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17"/>
                  <a:pt x="60" y="17"/>
                  <a:pt x="60" y="17"/>
                </a:cubicBezTo>
                <a:cubicBezTo>
                  <a:pt x="60" y="8"/>
                  <a:pt x="55" y="0"/>
                  <a:pt x="46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61" name="Oval 17">
            <a:extLst>
              <a:ext uri="{FF2B5EF4-FFF2-40B4-BE49-F238E27FC236}">
                <a16:creationId xmlns="" xmlns:a16="http://schemas.microsoft.com/office/drawing/2014/main" id="{7DA53D1A-5147-48B2-AD79-3F9B810D10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8542" y="3893056"/>
            <a:ext cx="41489" cy="3190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62" name="Freeform 18">
            <a:extLst>
              <a:ext uri="{FF2B5EF4-FFF2-40B4-BE49-F238E27FC236}">
                <a16:creationId xmlns="" xmlns:a16="http://schemas.microsoft.com/office/drawing/2014/main" id="{33223F9D-2932-432F-97BB-5C887C14D16B}"/>
              </a:ext>
            </a:extLst>
          </p:cNvPr>
          <p:cNvSpPr>
            <a:spLocks/>
          </p:cNvSpPr>
          <p:nvPr/>
        </p:nvSpPr>
        <p:spPr bwMode="auto">
          <a:xfrm>
            <a:off x="4295764" y="3930442"/>
            <a:ext cx="80537" cy="93788"/>
          </a:xfrm>
          <a:custGeom>
            <a:avLst/>
            <a:gdLst>
              <a:gd name="T0" fmla="*/ 46 w 60"/>
              <a:gd name="T1" fmla="*/ 0 h 88"/>
              <a:gd name="T2" fmla="*/ 44 w 60"/>
              <a:gd name="T3" fmla="*/ 0 h 88"/>
              <a:gd name="T4" fmla="*/ 14 w 60"/>
              <a:gd name="T5" fmla="*/ 0 h 88"/>
              <a:gd name="T6" fmla="*/ 14 w 60"/>
              <a:gd name="T7" fmla="*/ 0 h 88"/>
              <a:gd name="T8" fmla="*/ 0 w 60"/>
              <a:gd name="T9" fmla="*/ 16 h 88"/>
              <a:gd name="T10" fmla="*/ 0 w 60"/>
              <a:gd name="T11" fmla="*/ 52 h 88"/>
              <a:gd name="T12" fmla="*/ 8 w 60"/>
              <a:gd name="T13" fmla="*/ 52 h 88"/>
              <a:gd name="T14" fmla="*/ 8 w 60"/>
              <a:gd name="T15" fmla="*/ 16 h 88"/>
              <a:gd name="T16" fmla="*/ 12 w 60"/>
              <a:gd name="T17" fmla="*/ 11 h 88"/>
              <a:gd name="T18" fmla="*/ 12 w 60"/>
              <a:gd name="T19" fmla="*/ 55 h 88"/>
              <a:gd name="T20" fmla="*/ 12 w 60"/>
              <a:gd name="T21" fmla="*/ 55 h 88"/>
              <a:gd name="T22" fmla="*/ 12 w 60"/>
              <a:gd name="T23" fmla="*/ 88 h 88"/>
              <a:gd name="T24" fmla="*/ 24 w 60"/>
              <a:gd name="T25" fmla="*/ 88 h 88"/>
              <a:gd name="T26" fmla="*/ 24 w 60"/>
              <a:gd name="T27" fmla="*/ 52 h 88"/>
              <a:gd name="T28" fmla="*/ 36 w 60"/>
              <a:gd name="T29" fmla="*/ 52 h 88"/>
              <a:gd name="T30" fmla="*/ 36 w 60"/>
              <a:gd name="T31" fmla="*/ 88 h 88"/>
              <a:gd name="T32" fmla="*/ 48 w 60"/>
              <a:gd name="T33" fmla="*/ 88 h 88"/>
              <a:gd name="T34" fmla="*/ 48 w 60"/>
              <a:gd name="T35" fmla="*/ 66 h 88"/>
              <a:gd name="T36" fmla="*/ 48 w 60"/>
              <a:gd name="T37" fmla="*/ 66 h 88"/>
              <a:gd name="T38" fmla="*/ 48 w 60"/>
              <a:gd name="T39" fmla="*/ 11 h 88"/>
              <a:gd name="T40" fmla="*/ 52 w 60"/>
              <a:gd name="T41" fmla="*/ 16 h 88"/>
              <a:gd name="T42" fmla="*/ 52 w 60"/>
              <a:gd name="T43" fmla="*/ 52 h 88"/>
              <a:gd name="T44" fmla="*/ 60 w 60"/>
              <a:gd name="T45" fmla="*/ 52 h 88"/>
              <a:gd name="T46" fmla="*/ 60 w 60"/>
              <a:gd name="T47" fmla="*/ 16 h 88"/>
              <a:gd name="T48" fmla="*/ 46 w 60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88">
                <a:moveTo>
                  <a:pt x="46" y="0"/>
                </a:moveTo>
                <a:cubicBezTo>
                  <a:pt x="45" y="0"/>
                  <a:pt x="44" y="0"/>
                  <a:pt x="4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6" y="0"/>
                  <a:pt x="0" y="7"/>
                  <a:pt x="0" y="16"/>
                </a:cubicBezTo>
                <a:cubicBezTo>
                  <a:pt x="0" y="52"/>
                  <a:pt x="0" y="52"/>
                  <a:pt x="0" y="52"/>
                </a:cubicBezTo>
                <a:cubicBezTo>
                  <a:pt x="8" y="52"/>
                  <a:pt x="8" y="52"/>
                  <a:pt x="8" y="52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3"/>
                  <a:pt x="12" y="11"/>
                  <a:pt x="12" y="11"/>
                </a:cubicBezTo>
                <a:cubicBezTo>
                  <a:pt x="12" y="55"/>
                  <a:pt x="12" y="55"/>
                  <a:pt x="12" y="55"/>
                </a:cubicBezTo>
                <a:cubicBezTo>
                  <a:pt x="12" y="55"/>
                  <a:pt x="12" y="55"/>
                  <a:pt x="12" y="55"/>
                </a:cubicBezTo>
                <a:cubicBezTo>
                  <a:pt x="12" y="88"/>
                  <a:pt x="12" y="88"/>
                  <a:pt x="12" y="88"/>
                </a:cubicBezTo>
                <a:cubicBezTo>
                  <a:pt x="24" y="88"/>
                  <a:pt x="24" y="88"/>
                  <a:pt x="24" y="88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11"/>
                  <a:pt x="48" y="11"/>
                  <a:pt x="48" y="11"/>
                </a:cubicBezTo>
                <a:cubicBezTo>
                  <a:pt x="48" y="11"/>
                  <a:pt x="52" y="13"/>
                  <a:pt x="52" y="16"/>
                </a:cubicBezTo>
                <a:cubicBezTo>
                  <a:pt x="52" y="52"/>
                  <a:pt x="52" y="52"/>
                  <a:pt x="52" y="52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16"/>
                  <a:pt x="60" y="16"/>
                  <a:pt x="60" y="16"/>
                </a:cubicBezTo>
                <a:cubicBezTo>
                  <a:pt x="60" y="7"/>
                  <a:pt x="55" y="0"/>
                  <a:pt x="46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49" name="Oval 23">
            <a:extLst>
              <a:ext uri="{FF2B5EF4-FFF2-40B4-BE49-F238E27FC236}">
                <a16:creationId xmlns="" xmlns:a16="http://schemas.microsoft.com/office/drawing/2014/main" id="{14C5EF33-375A-441D-B167-0380D09BAE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2239" y="3636510"/>
            <a:ext cx="40268" cy="3287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50" name="Freeform 24">
            <a:extLst>
              <a:ext uri="{FF2B5EF4-FFF2-40B4-BE49-F238E27FC236}">
                <a16:creationId xmlns="" xmlns:a16="http://schemas.microsoft.com/office/drawing/2014/main" id="{1F610D86-38CD-4810-B60E-D0A11691F507}"/>
              </a:ext>
            </a:extLst>
          </p:cNvPr>
          <p:cNvSpPr>
            <a:spLocks/>
          </p:cNvSpPr>
          <p:nvPr/>
        </p:nvSpPr>
        <p:spPr bwMode="auto">
          <a:xfrm>
            <a:off x="4397020" y="3674864"/>
            <a:ext cx="85824" cy="93465"/>
          </a:xfrm>
          <a:custGeom>
            <a:avLst/>
            <a:gdLst>
              <a:gd name="T0" fmla="*/ 47 w 64"/>
              <a:gd name="T1" fmla="*/ 0 h 88"/>
              <a:gd name="T2" fmla="*/ 46 w 64"/>
              <a:gd name="T3" fmla="*/ 0 h 88"/>
              <a:gd name="T4" fmla="*/ 16 w 64"/>
              <a:gd name="T5" fmla="*/ 0 h 88"/>
              <a:gd name="T6" fmla="*/ 16 w 64"/>
              <a:gd name="T7" fmla="*/ 0 h 88"/>
              <a:gd name="T8" fmla="*/ 0 w 64"/>
              <a:gd name="T9" fmla="*/ 15 h 88"/>
              <a:gd name="T10" fmla="*/ 0 w 64"/>
              <a:gd name="T11" fmla="*/ 52 h 88"/>
              <a:gd name="T12" fmla="*/ 12 w 64"/>
              <a:gd name="T13" fmla="*/ 52 h 88"/>
              <a:gd name="T14" fmla="*/ 12 w 64"/>
              <a:gd name="T15" fmla="*/ 15 h 88"/>
              <a:gd name="T16" fmla="*/ 16 w 64"/>
              <a:gd name="T17" fmla="*/ 10 h 88"/>
              <a:gd name="T18" fmla="*/ 16 w 64"/>
              <a:gd name="T19" fmla="*/ 54 h 88"/>
              <a:gd name="T20" fmla="*/ 16 w 64"/>
              <a:gd name="T21" fmla="*/ 54 h 88"/>
              <a:gd name="T22" fmla="*/ 16 w 64"/>
              <a:gd name="T23" fmla="*/ 88 h 88"/>
              <a:gd name="T24" fmla="*/ 28 w 64"/>
              <a:gd name="T25" fmla="*/ 88 h 88"/>
              <a:gd name="T26" fmla="*/ 28 w 64"/>
              <a:gd name="T27" fmla="*/ 52 h 88"/>
              <a:gd name="T28" fmla="*/ 36 w 64"/>
              <a:gd name="T29" fmla="*/ 52 h 88"/>
              <a:gd name="T30" fmla="*/ 36 w 64"/>
              <a:gd name="T31" fmla="*/ 88 h 88"/>
              <a:gd name="T32" fmla="*/ 48 w 64"/>
              <a:gd name="T33" fmla="*/ 88 h 88"/>
              <a:gd name="T34" fmla="*/ 48 w 64"/>
              <a:gd name="T35" fmla="*/ 65 h 88"/>
              <a:gd name="T36" fmla="*/ 48 w 64"/>
              <a:gd name="T37" fmla="*/ 65 h 88"/>
              <a:gd name="T38" fmla="*/ 48 w 64"/>
              <a:gd name="T39" fmla="*/ 10 h 88"/>
              <a:gd name="T40" fmla="*/ 52 w 64"/>
              <a:gd name="T41" fmla="*/ 15 h 88"/>
              <a:gd name="T42" fmla="*/ 52 w 64"/>
              <a:gd name="T43" fmla="*/ 52 h 88"/>
              <a:gd name="T44" fmla="*/ 64 w 64"/>
              <a:gd name="T45" fmla="*/ 52 h 88"/>
              <a:gd name="T46" fmla="*/ 64 w 64"/>
              <a:gd name="T47" fmla="*/ 15 h 88"/>
              <a:gd name="T48" fmla="*/ 47 w 64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88">
                <a:moveTo>
                  <a:pt x="47" y="0"/>
                </a:moveTo>
                <a:cubicBezTo>
                  <a:pt x="47" y="0"/>
                  <a:pt x="46" y="0"/>
                  <a:pt x="46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6"/>
                  <a:pt x="0" y="15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5"/>
                  <a:pt x="12" y="15"/>
                  <a:pt x="12" y="15"/>
                </a:cubicBezTo>
                <a:cubicBezTo>
                  <a:pt x="12" y="13"/>
                  <a:pt x="12" y="11"/>
                  <a:pt x="16" y="10"/>
                </a:cubicBezTo>
                <a:cubicBezTo>
                  <a:pt x="16" y="54"/>
                  <a:pt x="16" y="54"/>
                  <a:pt x="16" y="54"/>
                </a:cubicBezTo>
                <a:cubicBezTo>
                  <a:pt x="16" y="54"/>
                  <a:pt x="16" y="54"/>
                  <a:pt x="16" y="54"/>
                </a:cubicBezTo>
                <a:cubicBezTo>
                  <a:pt x="16" y="88"/>
                  <a:pt x="16" y="88"/>
                  <a:pt x="16" y="88"/>
                </a:cubicBezTo>
                <a:cubicBezTo>
                  <a:pt x="28" y="88"/>
                  <a:pt x="28" y="88"/>
                  <a:pt x="28" y="88"/>
                </a:cubicBezTo>
                <a:cubicBezTo>
                  <a:pt x="28" y="52"/>
                  <a:pt x="28" y="52"/>
                  <a:pt x="28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10"/>
                  <a:pt x="48" y="10"/>
                  <a:pt x="48" y="10"/>
                </a:cubicBezTo>
                <a:cubicBezTo>
                  <a:pt x="52" y="11"/>
                  <a:pt x="52" y="13"/>
                  <a:pt x="52" y="15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5"/>
                  <a:pt x="64" y="15"/>
                  <a:pt x="64" y="15"/>
                </a:cubicBezTo>
                <a:cubicBezTo>
                  <a:pt x="64" y="6"/>
                  <a:pt x="57" y="0"/>
                  <a:pt x="47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51" name="Oval 25">
            <a:extLst>
              <a:ext uri="{FF2B5EF4-FFF2-40B4-BE49-F238E27FC236}">
                <a16:creationId xmlns="" xmlns:a16="http://schemas.microsoft.com/office/drawing/2014/main" id="{59F31F27-4868-4064-911B-12B0760FD2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2239" y="3809905"/>
            <a:ext cx="40268" cy="331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52" name="Freeform 26">
            <a:extLst>
              <a:ext uri="{FF2B5EF4-FFF2-40B4-BE49-F238E27FC236}">
                <a16:creationId xmlns="" xmlns:a16="http://schemas.microsoft.com/office/drawing/2014/main" id="{4CD18184-23F8-4174-B6EF-DD5898169891}"/>
              </a:ext>
            </a:extLst>
          </p:cNvPr>
          <p:cNvSpPr>
            <a:spLocks/>
          </p:cNvSpPr>
          <p:nvPr/>
        </p:nvSpPr>
        <p:spPr bwMode="auto">
          <a:xfrm>
            <a:off x="4397020" y="3845035"/>
            <a:ext cx="85824" cy="97978"/>
          </a:xfrm>
          <a:custGeom>
            <a:avLst/>
            <a:gdLst>
              <a:gd name="T0" fmla="*/ 47 w 64"/>
              <a:gd name="T1" fmla="*/ 0 h 92"/>
              <a:gd name="T2" fmla="*/ 46 w 64"/>
              <a:gd name="T3" fmla="*/ 0 h 92"/>
              <a:gd name="T4" fmla="*/ 16 w 64"/>
              <a:gd name="T5" fmla="*/ 0 h 92"/>
              <a:gd name="T6" fmla="*/ 16 w 64"/>
              <a:gd name="T7" fmla="*/ 0 h 92"/>
              <a:gd name="T8" fmla="*/ 0 w 64"/>
              <a:gd name="T9" fmla="*/ 18 h 92"/>
              <a:gd name="T10" fmla="*/ 0 w 64"/>
              <a:gd name="T11" fmla="*/ 52 h 92"/>
              <a:gd name="T12" fmla="*/ 12 w 64"/>
              <a:gd name="T13" fmla="*/ 52 h 92"/>
              <a:gd name="T14" fmla="*/ 12 w 64"/>
              <a:gd name="T15" fmla="*/ 18 h 92"/>
              <a:gd name="T16" fmla="*/ 16 w 64"/>
              <a:gd name="T17" fmla="*/ 13 h 92"/>
              <a:gd name="T18" fmla="*/ 16 w 64"/>
              <a:gd name="T19" fmla="*/ 57 h 92"/>
              <a:gd name="T20" fmla="*/ 16 w 64"/>
              <a:gd name="T21" fmla="*/ 57 h 92"/>
              <a:gd name="T22" fmla="*/ 16 w 64"/>
              <a:gd name="T23" fmla="*/ 92 h 92"/>
              <a:gd name="T24" fmla="*/ 28 w 64"/>
              <a:gd name="T25" fmla="*/ 92 h 92"/>
              <a:gd name="T26" fmla="*/ 28 w 64"/>
              <a:gd name="T27" fmla="*/ 52 h 92"/>
              <a:gd name="T28" fmla="*/ 36 w 64"/>
              <a:gd name="T29" fmla="*/ 52 h 92"/>
              <a:gd name="T30" fmla="*/ 36 w 64"/>
              <a:gd name="T31" fmla="*/ 92 h 92"/>
              <a:gd name="T32" fmla="*/ 48 w 64"/>
              <a:gd name="T33" fmla="*/ 92 h 92"/>
              <a:gd name="T34" fmla="*/ 48 w 64"/>
              <a:gd name="T35" fmla="*/ 68 h 92"/>
              <a:gd name="T36" fmla="*/ 48 w 64"/>
              <a:gd name="T37" fmla="*/ 68 h 92"/>
              <a:gd name="T38" fmla="*/ 48 w 64"/>
              <a:gd name="T39" fmla="*/ 13 h 92"/>
              <a:gd name="T40" fmla="*/ 52 w 64"/>
              <a:gd name="T41" fmla="*/ 18 h 92"/>
              <a:gd name="T42" fmla="*/ 52 w 64"/>
              <a:gd name="T43" fmla="*/ 52 h 92"/>
              <a:gd name="T44" fmla="*/ 64 w 64"/>
              <a:gd name="T45" fmla="*/ 52 h 92"/>
              <a:gd name="T46" fmla="*/ 64 w 64"/>
              <a:gd name="T47" fmla="*/ 18 h 92"/>
              <a:gd name="T48" fmla="*/ 47 w 64"/>
              <a:gd name="T4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92">
                <a:moveTo>
                  <a:pt x="47" y="0"/>
                </a:moveTo>
                <a:cubicBezTo>
                  <a:pt x="47" y="0"/>
                  <a:pt x="46" y="0"/>
                  <a:pt x="46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9"/>
                  <a:pt x="0" y="18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8"/>
                  <a:pt x="12" y="18"/>
                  <a:pt x="12" y="18"/>
                </a:cubicBezTo>
                <a:cubicBezTo>
                  <a:pt x="12" y="16"/>
                  <a:pt x="12" y="14"/>
                  <a:pt x="16" y="13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92"/>
                  <a:pt x="16" y="92"/>
                  <a:pt x="16" y="92"/>
                </a:cubicBezTo>
                <a:cubicBezTo>
                  <a:pt x="28" y="92"/>
                  <a:pt x="28" y="92"/>
                  <a:pt x="28" y="92"/>
                </a:cubicBezTo>
                <a:cubicBezTo>
                  <a:pt x="28" y="52"/>
                  <a:pt x="28" y="52"/>
                  <a:pt x="28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92"/>
                  <a:pt x="36" y="92"/>
                  <a:pt x="36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13"/>
                  <a:pt x="48" y="13"/>
                  <a:pt x="48" y="13"/>
                </a:cubicBezTo>
                <a:cubicBezTo>
                  <a:pt x="52" y="14"/>
                  <a:pt x="52" y="16"/>
                  <a:pt x="52" y="18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9"/>
                  <a:pt x="57" y="0"/>
                  <a:pt x="47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41" name="Oval 5">
            <a:extLst>
              <a:ext uri="{FF2B5EF4-FFF2-40B4-BE49-F238E27FC236}">
                <a16:creationId xmlns="" xmlns:a16="http://schemas.microsoft.com/office/drawing/2014/main" id="{59E83256-B3DE-4A90-8758-45D82BD508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07049" y="3636510"/>
            <a:ext cx="41489" cy="3287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42" name="Freeform 6">
            <a:extLst>
              <a:ext uri="{FF2B5EF4-FFF2-40B4-BE49-F238E27FC236}">
                <a16:creationId xmlns="" xmlns:a16="http://schemas.microsoft.com/office/drawing/2014/main" id="{23443D76-2840-409E-B82C-89911EB3DDDE}"/>
              </a:ext>
            </a:extLst>
          </p:cNvPr>
          <p:cNvSpPr>
            <a:spLocks/>
          </p:cNvSpPr>
          <p:nvPr/>
        </p:nvSpPr>
        <p:spPr bwMode="auto">
          <a:xfrm>
            <a:off x="3981424" y="3674864"/>
            <a:ext cx="85824" cy="93465"/>
          </a:xfrm>
          <a:custGeom>
            <a:avLst/>
            <a:gdLst>
              <a:gd name="T0" fmla="*/ 48 w 64"/>
              <a:gd name="T1" fmla="*/ 0 h 88"/>
              <a:gd name="T2" fmla="*/ 46 w 64"/>
              <a:gd name="T3" fmla="*/ 0 h 88"/>
              <a:gd name="T4" fmla="*/ 17 w 64"/>
              <a:gd name="T5" fmla="*/ 0 h 88"/>
              <a:gd name="T6" fmla="*/ 16 w 64"/>
              <a:gd name="T7" fmla="*/ 0 h 88"/>
              <a:gd name="T8" fmla="*/ 0 w 64"/>
              <a:gd name="T9" fmla="*/ 15 h 88"/>
              <a:gd name="T10" fmla="*/ 0 w 64"/>
              <a:gd name="T11" fmla="*/ 52 h 88"/>
              <a:gd name="T12" fmla="*/ 12 w 64"/>
              <a:gd name="T13" fmla="*/ 52 h 88"/>
              <a:gd name="T14" fmla="*/ 12 w 64"/>
              <a:gd name="T15" fmla="*/ 15 h 88"/>
              <a:gd name="T16" fmla="*/ 16 w 64"/>
              <a:gd name="T17" fmla="*/ 10 h 88"/>
              <a:gd name="T18" fmla="*/ 16 w 64"/>
              <a:gd name="T19" fmla="*/ 54 h 88"/>
              <a:gd name="T20" fmla="*/ 16 w 64"/>
              <a:gd name="T21" fmla="*/ 54 h 88"/>
              <a:gd name="T22" fmla="*/ 16 w 64"/>
              <a:gd name="T23" fmla="*/ 88 h 88"/>
              <a:gd name="T24" fmla="*/ 28 w 64"/>
              <a:gd name="T25" fmla="*/ 88 h 88"/>
              <a:gd name="T26" fmla="*/ 28 w 64"/>
              <a:gd name="T27" fmla="*/ 52 h 88"/>
              <a:gd name="T28" fmla="*/ 36 w 64"/>
              <a:gd name="T29" fmla="*/ 52 h 88"/>
              <a:gd name="T30" fmla="*/ 36 w 64"/>
              <a:gd name="T31" fmla="*/ 88 h 88"/>
              <a:gd name="T32" fmla="*/ 48 w 64"/>
              <a:gd name="T33" fmla="*/ 88 h 88"/>
              <a:gd name="T34" fmla="*/ 48 w 64"/>
              <a:gd name="T35" fmla="*/ 65 h 88"/>
              <a:gd name="T36" fmla="*/ 48 w 64"/>
              <a:gd name="T37" fmla="*/ 65 h 88"/>
              <a:gd name="T38" fmla="*/ 48 w 64"/>
              <a:gd name="T39" fmla="*/ 10 h 88"/>
              <a:gd name="T40" fmla="*/ 52 w 64"/>
              <a:gd name="T41" fmla="*/ 15 h 88"/>
              <a:gd name="T42" fmla="*/ 52 w 64"/>
              <a:gd name="T43" fmla="*/ 52 h 88"/>
              <a:gd name="T44" fmla="*/ 64 w 64"/>
              <a:gd name="T45" fmla="*/ 52 h 88"/>
              <a:gd name="T46" fmla="*/ 64 w 64"/>
              <a:gd name="T47" fmla="*/ 15 h 88"/>
              <a:gd name="T48" fmla="*/ 48 w 64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88">
                <a:moveTo>
                  <a:pt x="48" y="0"/>
                </a:moveTo>
                <a:cubicBezTo>
                  <a:pt x="47" y="0"/>
                  <a:pt x="46" y="0"/>
                  <a:pt x="46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8" y="0"/>
                  <a:pt x="0" y="6"/>
                  <a:pt x="0" y="15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5"/>
                  <a:pt x="12" y="15"/>
                  <a:pt x="12" y="15"/>
                </a:cubicBezTo>
                <a:cubicBezTo>
                  <a:pt x="12" y="13"/>
                  <a:pt x="12" y="11"/>
                  <a:pt x="16" y="10"/>
                </a:cubicBezTo>
                <a:cubicBezTo>
                  <a:pt x="16" y="54"/>
                  <a:pt x="16" y="54"/>
                  <a:pt x="16" y="54"/>
                </a:cubicBezTo>
                <a:cubicBezTo>
                  <a:pt x="16" y="54"/>
                  <a:pt x="16" y="54"/>
                  <a:pt x="16" y="54"/>
                </a:cubicBezTo>
                <a:cubicBezTo>
                  <a:pt x="16" y="88"/>
                  <a:pt x="16" y="88"/>
                  <a:pt x="16" y="88"/>
                </a:cubicBezTo>
                <a:cubicBezTo>
                  <a:pt x="28" y="88"/>
                  <a:pt x="28" y="88"/>
                  <a:pt x="28" y="88"/>
                </a:cubicBezTo>
                <a:cubicBezTo>
                  <a:pt x="28" y="52"/>
                  <a:pt x="28" y="52"/>
                  <a:pt x="28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10"/>
                  <a:pt x="48" y="10"/>
                  <a:pt x="48" y="10"/>
                </a:cubicBezTo>
                <a:cubicBezTo>
                  <a:pt x="52" y="11"/>
                  <a:pt x="52" y="13"/>
                  <a:pt x="52" y="15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5"/>
                  <a:pt x="64" y="15"/>
                  <a:pt x="64" y="15"/>
                </a:cubicBezTo>
                <a:cubicBezTo>
                  <a:pt x="64" y="6"/>
                  <a:pt x="57" y="0"/>
                  <a:pt x="48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43" name="Oval 7">
            <a:extLst>
              <a:ext uri="{FF2B5EF4-FFF2-40B4-BE49-F238E27FC236}">
                <a16:creationId xmlns="" xmlns:a16="http://schemas.microsoft.com/office/drawing/2014/main" id="{C0710B1A-D0A7-4CC2-9323-6383F3B742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07049" y="3809905"/>
            <a:ext cx="41489" cy="331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44" name="Freeform 8">
            <a:extLst>
              <a:ext uri="{FF2B5EF4-FFF2-40B4-BE49-F238E27FC236}">
                <a16:creationId xmlns="" xmlns:a16="http://schemas.microsoft.com/office/drawing/2014/main" id="{E1379885-0E9B-4358-9BFC-68F8C773F0AB}"/>
              </a:ext>
            </a:extLst>
          </p:cNvPr>
          <p:cNvSpPr>
            <a:spLocks/>
          </p:cNvSpPr>
          <p:nvPr/>
        </p:nvSpPr>
        <p:spPr bwMode="auto">
          <a:xfrm>
            <a:off x="3981424" y="3845035"/>
            <a:ext cx="85824" cy="97978"/>
          </a:xfrm>
          <a:custGeom>
            <a:avLst/>
            <a:gdLst>
              <a:gd name="T0" fmla="*/ 48 w 64"/>
              <a:gd name="T1" fmla="*/ 0 h 92"/>
              <a:gd name="T2" fmla="*/ 46 w 64"/>
              <a:gd name="T3" fmla="*/ 0 h 92"/>
              <a:gd name="T4" fmla="*/ 17 w 64"/>
              <a:gd name="T5" fmla="*/ 0 h 92"/>
              <a:gd name="T6" fmla="*/ 16 w 64"/>
              <a:gd name="T7" fmla="*/ 0 h 92"/>
              <a:gd name="T8" fmla="*/ 0 w 64"/>
              <a:gd name="T9" fmla="*/ 18 h 92"/>
              <a:gd name="T10" fmla="*/ 0 w 64"/>
              <a:gd name="T11" fmla="*/ 52 h 92"/>
              <a:gd name="T12" fmla="*/ 12 w 64"/>
              <a:gd name="T13" fmla="*/ 52 h 92"/>
              <a:gd name="T14" fmla="*/ 12 w 64"/>
              <a:gd name="T15" fmla="*/ 18 h 92"/>
              <a:gd name="T16" fmla="*/ 16 w 64"/>
              <a:gd name="T17" fmla="*/ 13 h 92"/>
              <a:gd name="T18" fmla="*/ 16 w 64"/>
              <a:gd name="T19" fmla="*/ 57 h 92"/>
              <a:gd name="T20" fmla="*/ 16 w 64"/>
              <a:gd name="T21" fmla="*/ 57 h 92"/>
              <a:gd name="T22" fmla="*/ 16 w 64"/>
              <a:gd name="T23" fmla="*/ 92 h 92"/>
              <a:gd name="T24" fmla="*/ 28 w 64"/>
              <a:gd name="T25" fmla="*/ 92 h 92"/>
              <a:gd name="T26" fmla="*/ 28 w 64"/>
              <a:gd name="T27" fmla="*/ 52 h 92"/>
              <a:gd name="T28" fmla="*/ 36 w 64"/>
              <a:gd name="T29" fmla="*/ 52 h 92"/>
              <a:gd name="T30" fmla="*/ 36 w 64"/>
              <a:gd name="T31" fmla="*/ 92 h 92"/>
              <a:gd name="T32" fmla="*/ 48 w 64"/>
              <a:gd name="T33" fmla="*/ 92 h 92"/>
              <a:gd name="T34" fmla="*/ 48 w 64"/>
              <a:gd name="T35" fmla="*/ 68 h 92"/>
              <a:gd name="T36" fmla="*/ 48 w 64"/>
              <a:gd name="T37" fmla="*/ 68 h 92"/>
              <a:gd name="T38" fmla="*/ 48 w 64"/>
              <a:gd name="T39" fmla="*/ 13 h 92"/>
              <a:gd name="T40" fmla="*/ 52 w 64"/>
              <a:gd name="T41" fmla="*/ 18 h 92"/>
              <a:gd name="T42" fmla="*/ 52 w 64"/>
              <a:gd name="T43" fmla="*/ 52 h 92"/>
              <a:gd name="T44" fmla="*/ 64 w 64"/>
              <a:gd name="T45" fmla="*/ 52 h 92"/>
              <a:gd name="T46" fmla="*/ 64 w 64"/>
              <a:gd name="T47" fmla="*/ 18 h 92"/>
              <a:gd name="T48" fmla="*/ 48 w 64"/>
              <a:gd name="T4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92">
                <a:moveTo>
                  <a:pt x="48" y="0"/>
                </a:moveTo>
                <a:cubicBezTo>
                  <a:pt x="47" y="0"/>
                  <a:pt x="46" y="0"/>
                  <a:pt x="46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8" y="0"/>
                  <a:pt x="0" y="9"/>
                  <a:pt x="0" y="18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8"/>
                  <a:pt x="12" y="18"/>
                  <a:pt x="12" y="18"/>
                </a:cubicBezTo>
                <a:cubicBezTo>
                  <a:pt x="12" y="16"/>
                  <a:pt x="12" y="14"/>
                  <a:pt x="16" y="13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92"/>
                  <a:pt x="16" y="92"/>
                  <a:pt x="16" y="92"/>
                </a:cubicBezTo>
                <a:cubicBezTo>
                  <a:pt x="28" y="92"/>
                  <a:pt x="28" y="92"/>
                  <a:pt x="28" y="92"/>
                </a:cubicBezTo>
                <a:cubicBezTo>
                  <a:pt x="28" y="52"/>
                  <a:pt x="28" y="52"/>
                  <a:pt x="28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92"/>
                  <a:pt x="36" y="92"/>
                  <a:pt x="36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13"/>
                  <a:pt x="48" y="13"/>
                  <a:pt x="48" y="13"/>
                </a:cubicBezTo>
                <a:cubicBezTo>
                  <a:pt x="52" y="14"/>
                  <a:pt x="52" y="16"/>
                  <a:pt x="52" y="18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9"/>
                  <a:pt x="57" y="0"/>
                  <a:pt x="48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31" name="Oval 13">
            <a:extLst>
              <a:ext uri="{FF2B5EF4-FFF2-40B4-BE49-F238E27FC236}">
                <a16:creationId xmlns="" xmlns:a16="http://schemas.microsoft.com/office/drawing/2014/main" id="{517380D8-6F71-4F2E-8806-29CFD4B0D8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0744" y="3545945"/>
            <a:ext cx="41489" cy="3287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32" name="Freeform 14">
            <a:extLst>
              <a:ext uri="{FF2B5EF4-FFF2-40B4-BE49-F238E27FC236}">
                <a16:creationId xmlns="" xmlns:a16="http://schemas.microsoft.com/office/drawing/2014/main" id="{97107564-4314-4F52-8E5D-9C8730573AB5}"/>
              </a:ext>
            </a:extLst>
          </p:cNvPr>
          <p:cNvSpPr>
            <a:spLocks/>
          </p:cNvSpPr>
          <p:nvPr/>
        </p:nvSpPr>
        <p:spPr bwMode="auto">
          <a:xfrm>
            <a:off x="4087966" y="3581075"/>
            <a:ext cx="80537" cy="97978"/>
          </a:xfrm>
          <a:custGeom>
            <a:avLst/>
            <a:gdLst>
              <a:gd name="T0" fmla="*/ 46 w 60"/>
              <a:gd name="T1" fmla="*/ 0 h 92"/>
              <a:gd name="T2" fmla="*/ 44 w 60"/>
              <a:gd name="T3" fmla="*/ 0 h 92"/>
              <a:gd name="T4" fmla="*/ 14 w 60"/>
              <a:gd name="T5" fmla="*/ 0 h 92"/>
              <a:gd name="T6" fmla="*/ 14 w 60"/>
              <a:gd name="T7" fmla="*/ 0 h 92"/>
              <a:gd name="T8" fmla="*/ 0 w 60"/>
              <a:gd name="T9" fmla="*/ 18 h 92"/>
              <a:gd name="T10" fmla="*/ 0 w 60"/>
              <a:gd name="T11" fmla="*/ 52 h 92"/>
              <a:gd name="T12" fmla="*/ 8 w 60"/>
              <a:gd name="T13" fmla="*/ 52 h 92"/>
              <a:gd name="T14" fmla="*/ 8 w 60"/>
              <a:gd name="T15" fmla="*/ 18 h 92"/>
              <a:gd name="T16" fmla="*/ 12 w 60"/>
              <a:gd name="T17" fmla="*/ 13 h 92"/>
              <a:gd name="T18" fmla="*/ 12 w 60"/>
              <a:gd name="T19" fmla="*/ 57 h 92"/>
              <a:gd name="T20" fmla="*/ 12 w 60"/>
              <a:gd name="T21" fmla="*/ 57 h 92"/>
              <a:gd name="T22" fmla="*/ 12 w 60"/>
              <a:gd name="T23" fmla="*/ 92 h 92"/>
              <a:gd name="T24" fmla="*/ 24 w 60"/>
              <a:gd name="T25" fmla="*/ 92 h 92"/>
              <a:gd name="T26" fmla="*/ 24 w 60"/>
              <a:gd name="T27" fmla="*/ 52 h 92"/>
              <a:gd name="T28" fmla="*/ 36 w 60"/>
              <a:gd name="T29" fmla="*/ 52 h 92"/>
              <a:gd name="T30" fmla="*/ 36 w 60"/>
              <a:gd name="T31" fmla="*/ 92 h 92"/>
              <a:gd name="T32" fmla="*/ 48 w 60"/>
              <a:gd name="T33" fmla="*/ 92 h 92"/>
              <a:gd name="T34" fmla="*/ 48 w 60"/>
              <a:gd name="T35" fmla="*/ 68 h 92"/>
              <a:gd name="T36" fmla="*/ 48 w 60"/>
              <a:gd name="T37" fmla="*/ 68 h 92"/>
              <a:gd name="T38" fmla="*/ 48 w 60"/>
              <a:gd name="T39" fmla="*/ 13 h 92"/>
              <a:gd name="T40" fmla="*/ 52 w 60"/>
              <a:gd name="T41" fmla="*/ 18 h 92"/>
              <a:gd name="T42" fmla="*/ 52 w 60"/>
              <a:gd name="T43" fmla="*/ 52 h 92"/>
              <a:gd name="T44" fmla="*/ 60 w 60"/>
              <a:gd name="T45" fmla="*/ 52 h 92"/>
              <a:gd name="T46" fmla="*/ 60 w 60"/>
              <a:gd name="T47" fmla="*/ 18 h 92"/>
              <a:gd name="T48" fmla="*/ 46 w 60"/>
              <a:gd name="T4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92">
                <a:moveTo>
                  <a:pt x="46" y="0"/>
                </a:moveTo>
                <a:cubicBezTo>
                  <a:pt x="45" y="0"/>
                  <a:pt x="44" y="0"/>
                  <a:pt x="4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6" y="0"/>
                  <a:pt x="0" y="9"/>
                  <a:pt x="0" y="18"/>
                </a:cubicBezTo>
                <a:cubicBezTo>
                  <a:pt x="0" y="52"/>
                  <a:pt x="0" y="52"/>
                  <a:pt x="0" y="52"/>
                </a:cubicBezTo>
                <a:cubicBezTo>
                  <a:pt x="8" y="52"/>
                  <a:pt x="8" y="52"/>
                  <a:pt x="8" y="52"/>
                </a:cubicBezTo>
                <a:cubicBezTo>
                  <a:pt x="8" y="18"/>
                  <a:pt x="8" y="18"/>
                  <a:pt x="8" y="18"/>
                </a:cubicBezTo>
                <a:cubicBezTo>
                  <a:pt x="8" y="16"/>
                  <a:pt x="12" y="14"/>
                  <a:pt x="12" y="13"/>
                </a:cubicBezTo>
                <a:cubicBezTo>
                  <a:pt x="12" y="57"/>
                  <a:pt x="12" y="57"/>
                  <a:pt x="12" y="57"/>
                </a:cubicBezTo>
                <a:cubicBezTo>
                  <a:pt x="12" y="57"/>
                  <a:pt x="12" y="57"/>
                  <a:pt x="12" y="57"/>
                </a:cubicBezTo>
                <a:cubicBezTo>
                  <a:pt x="12" y="92"/>
                  <a:pt x="12" y="92"/>
                  <a:pt x="12" y="92"/>
                </a:cubicBezTo>
                <a:cubicBezTo>
                  <a:pt x="24" y="92"/>
                  <a:pt x="24" y="92"/>
                  <a:pt x="24" y="92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92"/>
                  <a:pt x="36" y="92"/>
                  <a:pt x="36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13"/>
                  <a:pt x="48" y="13"/>
                  <a:pt x="48" y="13"/>
                </a:cubicBezTo>
                <a:cubicBezTo>
                  <a:pt x="48" y="14"/>
                  <a:pt x="52" y="16"/>
                  <a:pt x="52" y="18"/>
                </a:cubicBezTo>
                <a:cubicBezTo>
                  <a:pt x="52" y="52"/>
                  <a:pt x="52" y="52"/>
                  <a:pt x="52" y="52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18"/>
                  <a:pt x="60" y="18"/>
                  <a:pt x="60" y="18"/>
                </a:cubicBezTo>
                <a:cubicBezTo>
                  <a:pt x="60" y="9"/>
                  <a:pt x="55" y="0"/>
                  <a:pt x="46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33" name="Oval 15">
            <a:extLst>
              <a:ext uri="{FF2B5EF4-FFF2-40B4-BE49-F238E27FC236}">
                <a16:creationId xmlns="" xmlns:a16="http://schemas.microsoft.com/office/drawing/2014/main" id="{9D1A73F9-C0BC-43F9-AEE7-EFAB0D5AA5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0744" y="3719340"/>
            <a:ext cx="41489" cy="331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34" name="Freeform 16">
            <a:extLst>
              <a:ext uri="{FF2B5EF4-FFF2-40B4-BE49-F238E27FC236}">
                <a16:creationId xmlns="" xmlns:a16="http://schemas.microsoft.com/office/drawing/2014/main" id="{551E0720-B383-42B1-AECB-4DAFC61DB899}"/>
              </a:ext>
            </a:extLst>
          </p:cNvPr>
          <p:cNvSpPr>
            <a:spLocks/>
          </p:cNvSpPr>
          <p:nvPr/>
        </p:nvSpPr>
        <p:spPr bwMode="auto">
          <a:xfrm>
            <a:off x="4087966" y="3755758"/>
            <a:ext cx="80537" cy="93788"/>
          </a:xfrm>
          <a:custGeom>
            <a:avLst/>
            <a:gdLst>
              <a:gd name="T0" fmla="*/ 46 w 60"/>
              <a:gd name="T1" fmla="*/ 0 h 88"/>
              <a:gd name="T2" fmla="*/ 44 w 60"/>
              <a:gd name="T3" fmla="*/ 0 h 88"/>
              <a:gd name="T4" fmla="*/ 14 w 60"/>
              <a:gd name="T5" fmla="*/ 0 h 88"/>
              <a:gd name="T6" fmla="*/ 14 w 60"/>
              <a:gd name="T7" fmla="*/ 0 h 88"/>
              <a:gd name="T8" fmla="*/ 0 w 60"/>
              <a:gd name="T9" fmla="*/ 17 h 88"/>
              <a:gd name="T10" fmla="*/ 0 w 60"/>
              <a:gd name="T11" fmla="*/ 52 h 88"/>
              <a:gd name="T12" fmla="*/ 8 w 60"/>
              <a:gd name="T13" fmla="*/ 52 h 88"/>
              <a:gd name="T14" fmla="*/ 8 w 60"/>
              <a:gd name="T15" fmla="*/ 17 h 88"/>
              <a:gd name="T16" fmla="*/ 12 w 60"/>
              <a:gd name="T17" fmla="*/ 12 h 88"/>
              <a:gd name="T18" fmla="*/ 12 w 60"/>
              <a:gd name="T19" fmla="*/ 56 h 88"/>
              <a:gd name="T20" fmla="*/ 12 w 60"/>
              <a:gd name="T21" fmla="*/ 56 h 88"/>
              <a:gd name="T22" fmla="*/ 12 w 60"/>
              <a:gd name="T23" fmla="*/ 88 h 88"/>
              <a:gd name="T24" fmla="*/ 24 w 60"/>
              <a:gd name="T25" fmla="*/ 88 h 88"/>
              <a:gd name="T26" fmla="*/ 24 w 60"/>
              <a:gd name="T27" fmla="*/ 52 h 88"/>
              <a:gd name="T28" fmla="*/ 36 w 60"/>
              <a:gd name="T29" fmla="*/ 52 h 88"/>
              <a:gd name="T30" fmla="*/ 36 w 60"/>
              <a:gd name="T31" fmla="*/ 88 h 88"/>
              <a:gd name="T32" fmla="*/ 48 w 60"/>
              <a:gd name="T33" fmla="*/ 88 h 88"/>
              <a:gd name="T34" fmla="*/ 48 w 60"/>
              <a:gd name="T35" fmla="*/ 67 h 88"/>
              <a:gd name="T36" fmla="*/ 48 w 60"/>
              <a:gd name="T37" fmla="*/ 67 h 88"/>
              <a:gd name="T38" fmla="*/ 48 w 60"/>
              <a:gd name="T39" fmla="*/ 12 h 88"/>
              <a:gd name="T40" fmla="*/ 52 w 60"/>
              <a:gd name="T41" fmla="*/ 17 h 88"/>
              <a:gd name="T42" fmla="*/ 52 w 60"/>
              <a:gd name="T43" fmla="*/ 52 h 88"/>
              <a:gd name="T44" fmla="*/ 60 w 60"/>
              <a:gd name="T45" fmla="*/ 52 h 88"/>
              <a:gd name="T46" fmla="*/ 60 w 60"/>
              <a:gd name="T47" fmla="*/ 17 h 88"/>
              <a:gd name="T48" fmla="*/ 46 w 60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88">
                <a:moveTo>
                  <a:pt x="46" y="0"/>
                </a:moveTo>
                <a:cubicBezTo>
                  <a:pt x="45" y="0"/>
                  <a:pt x="44" y="0"/>
                  <a:pt x="4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6" y="0"/>
                  <a:pt x="0" y="8"/>
                  <a:pt x="0" y="17"/>
                </a:cubicBezTo>
                <a:cubicBezTo>
                  <a:pt x="0" y="52"/>
                  <a:pt x="0" y="52"/>
                  <a:pt x="0" y="52"/>
                </a:cubicBezTo>
                <a:cubicBezTo>
                  <a:pt x="8" y="52"/>
                  <a:pt x="8" y="52"/>
                  <a:pt x="8" y="52"/>
                </a:cubicBezTo>
                <a:cubicBezTo>
                  <a:pt x="8" y="17"/>
                  <a:pt x="8" y="17"/>
                  <a:pt x="8" y="17"/>
                </a:cubicBezTo>
                <a:cubicBezTo>
                  <a:pt x="8" y="14"/>
                  <a:pt x="12" y="12"/>
                  <a:pt x="12" y="12"/>
                </a:cubicBezTo>
                <a:cubicBezTo>
                  <a:pt x="12" y="56"/>
                  <a:pt x="12" y="56"/>
                  <a:pt x="12" y="56"/>
                </a:cubicBezTo>
                <a:cubicBezTo>
                  <a:pt x="12" y="56"/>
                  <a:pt x="12" y="56"/>
                  <a:pt x="12" y="56"/>
                </a:cubicBezTo>
                <a:cubicBezTo>
                  <a:pt x="12" y="88"/>
                  <a:pt x="12" y="88"/>
                  <a:pt x="12" y="88"/>
                </a:cubicBezTo>
                <a:cubicBezTo>
                  <a:pt x="24" y="88"/>
                  <a:pt x="24" y="88"/>
                  <a:pt x="24" y="88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52" y="14"/>
                  <a:pt x="52" y="17"/>
                </a:cubicBezTo>
                <a:cubicBezTo>
                  <a:pt x="52" y="52"/>
                  <a:pt x="52" y="52"/>
                  <a:pt x="52" y="52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17"/>
                  <a:pt x="60" y="17"/>
                  <a:pt x="60" y="17"/>
                </a:cubicBezTo>
                <a:cubicBezTo>
                  <a:pt x="60" y="8"/>
                  <a:pt x="55" y="0"/>
                  <a:pt x="46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35" name="Oval 17">
            <a:extLst>
              <a:ext uri="{FF2B5EF4-FFF2-40B4-BE49-F238E27FC236}">
                <a16:creationId xmlns="" xmlns:a16="http://schemas.microsoft.com/office/drawing/2014/main" id="{C74EF27A-163E-42BE-A7D5-5FD09250B4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0744" y="3893056"/>
            <a:ext cx="41489" cy="3190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36" name="Freeform 18">
            <a:extLst>
              <a:ext uri="{FF2B5EF4-FFF2-40B4-BE49-F238E27FC236}">
                <a16:creationId xmlns="" xmlns:a16="http://schemas.microsoft.com/office/drawing/2014/main" id="{91C528D7-A3B8-47F4-BC01-2BF2CEC117D1}"/>
              </a:ext>
            </a:extLst>
          </p:cNvPr>
          <p:cNvSpPr>
            <a:spLocks/>
          </p:cNvSpPr>
          <p:nvPr/>
        </p:nvSpPr>
        <p:spPr bwMode="auto">
          <a:xfrm>
            <a:off x="4087966" y="3930442"/>
            <a:ext cx="80537" cy="93788"/>
          </a:xfrm>
          <a:custGeom>
            <a:avLst/>
            <a:gdLst>
              <a:gd name="T0" fmla="*/ 46 w 60"/>
              <a:gd name="T1" fmla="*/ 0 h 88"/>
              <a:gd name="T2" fmla="*/ 44 w 60"/>
              <a:gd name="T3" fmla="*/ 0 h 88"/>
              <a:gd name="T4" fmla="*/ 14 w 60"/>
              <a:gd name="T5" fmla="*/ 0 h 88"/>
              <a:gd name="T6" fmla="*/ 14 w 60"/>
              <a:gd name="T7" fmla="*/ 0 h 88"/>
              <a:gd name="T8" fmla="*/ 0 w 60"/>
              <a:gd name="T9" fmla="*/ 16 h 88"/>
              <a:gd name="T10" fmla="*/ 0 w 60"/>
              <a:gd name="T11" fmla="*/ 52 h 88"/>
              <a:gd name="T12" fmla="*/ 8 w 60"/>
              <a:gd name="T13" fmla="*/ 52 h 88"/>
              <a:gd name="T14" fmla="*/ 8 w 60"/>
              <a:gd name="T15" fmla="*/ 16 h 88"/>
              <a:gd name="T16" fmla="*/ 12 w 60"/>
              <a:gd name="T17" fmla="*/ 11 h 88"/>
              <a:gd name="T18" fmla="*/ 12 w 60"/>
              <a:gd name="T19" fmla="*/ 55 h 88"/>
              <a:gd name="T20" fmla="*/ 12 w 60"/>
              <a:gd name="T21" fmla="*/ 55 h 88"/>
              <a:gd name="T22" fmla="*/ 12 w 60"/>
              <a:gd name="T23" fmla="*/ 88 h 88"/>
              <a:gd name="T24" fmla="*/ 24 w 60"/>
              <a:gd name="T25" fmla="*/ 88 h 88"/>
              <a:gd name="T26" fmla="*/ 24 w 60"/>
              <a:gd name="T27" fmla="*/ 52 h 88"/>
              <a:gd name="T28" fmla="*/ 36 w 60"/>
              <a:gd name="T29" fmla="*/ 52 h 88"/>
              <a:gd name="T30" fmla="*/ 36 w 60"/>
              <a:gd name="T31" fmla="*/ 88 h 88"/>
              <a:gd name="T32" fmla="*/ 48 w 60"/>
              <a:gd name="T33" fmla="*/ 88 h 88"/>
              <a:gd name="T34" fmla="*/ 48 w 60"/>
              <a:gd name="T35" fmla="*/ 66 h 88"/>
              <a:gd name="T36" fmla="*/ 48 w 60"/>
              <a:gd name="T37" fmla="*/ 66 h 88"/>
              <a:gd name="T38" fmla="*/ 48 w 60"/>
              <a:gd name="T39" fmla="*/ 11 h 88"/>
              <a:gd name="T40" fmla="*/ 52 w 60"/>
              <a:gd name="T41" fmla="*/ 16 h 88"/>
              <a:gd name="T42" fmla="*/ 52 w 60"/>
              <a:gd name="T43" fmla="*/ 52 h 88"/>
              <a:gd name="T44" fmla="*/ 60 w 60"/>
              <a:gd name="T45" fmla="*/ 52 h 88"/>
              <a:gd name="T46" fmla="*/ 60 w 60"/>
              <a:gd name="T47" fmla="*/ 16 h 88"/>
              <a:gd name="T48" fmla="*/ 46 w 60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88">
                <a:moveTo>
                  <a:pt x="46" y="0"/>
                </a:moveTo>
                <a:cubicBezTo>
                  <a:pt x="45" y="0"/>
                  <a:pt x="44" y="0"/>
                  <a:pt x="4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6" y="0"/>
                  <a:pt x="0" y="7"/>
                  <a:pt x="0" y="16"/>
                </a:cubicBezTo>
                <a:cubicBezTo>
                  <a:pt x="0" y="52"/>
                  <a:pt x="0" y="52"/>
                  <a:pt x="0" y="52"/>
                </a:cubicBezTo>
                <a:cubicBezTo>
                  <a:pt x="8" y="52"/>
                  <a:pt x="8" y="52"/>
                  <a:pt x="8" y="52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3"/>
                  <a:pt x="12" y="11"/>
                  <a:pt x="12" y="11"/>
                </a:cubicBezTo>
                <a:cubicBezTo>
                  <a:pt x="12" y="55"/>
                  <a:pt x="12" y="55"/>
                  <a:pt x="12" y="55"/>
                </a:cubicBezTo>
                <a:cubicBezTo>
                  <a:pt x="12" y="55"/>
                  <a:pt x="12" y="55"/>
                  <a:pt x="12" y="55"/>
                </a:cubicBezTo>
                <a:cubicBezTo>
                  <a:pt x="12" y="88"/>
                  <a:pt x="12" y="88"/>
                  <a:pt x="12" y="88"/>
                </a:cubicBezTo>
                <a:cubicBezTo>
                  <a:pt x="24" y="88"/>
                  <a:pt x="24" y="88"/>
                  <a:pt x="24" y="88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11"/>
                  <a:pt x="48" y="11"/>
                  <a:pt x="48" y="11"/>
                </a:cubicBezTo>
                <a:cubicBezTo>
                  <a:pt x="48" y="11"/>
                  <a:pt x="52" y="13"/>
                  <a:pt x="52" y="16"/>
                </a:cubicBezTo>
                <a:cubicBezTo>
                  <a:pt x="52" y="52"/>
                  <a:pt x="52" y="52"/>
                  <a:pt x="52" y="52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16"/>
                  <a:pt x="60" y="16"/>
                  <a:pt x="60" y="16"/>
                </a:cubicBezTo>
                <a:cubicBezTo>
                  <a:pt x="60" y="7"/>
                  <a:pt x="55" y="0"/>
                  <a:pt x="46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23" name="Oval 5">
            <a:extLst>
              <a:ext uri="{FF2B5EF4-FFF2-40B4-BE49-F238E27FC236}">
                <a16:creationId xmlns="" xmlns:a16="http://schemas.microsoft.com/office/drawing/2014/main" id="{FB139FBC-484C-47AB-95C6-BF31C1C1A4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99250" y="3636510"/>
            <a:ext cx="41489" cy="3287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24" name="Freeform 6">
            <a:extLst>
              <a:ext uri="{FF2B5EF4-FFF2-40B4-BE49-F238E27FC236}">
                <a16:creationId xmlns="" xmlns:a16="http://schemas.microsoft.com/office/drawing/2014/main" id="{64AEF2F7-2B46-4E33-AF98-4D51046229BB}"/>
              </a:ext>
            </a:extLst>
          </p:cNvPr>
          <p:cNvSpPr>
            <a:spLocks/>
          </p:cNvSpPr>
          <p:nvPr/>
        </p:nvSpPr>
        <p:spPr bwMode="auto">
          <a:xfrm>
            <a:off x="3773625" y="3674864"/>
            <a:ext cx="85824" cy="93465"/>
          </a:xfrm>
          <a:custGeom>
            <a:avLst/>
            <a:gdLst>
              <a:gd name="T0" fmla="*/ 48 w 64"/>
              <a:gd name="T1" fmla="*/ 0 h 88"/>
              <a:gd name="T2" fmla="*/ 46 w 64"/>
              <a:gd name="T3" fmla="*/ 0 h 88"/>
              <a:gd name="T4" fmla="*/ 17 w 64"/>
              <a:gd name="T5" fmla="*/ 0 h 88"/>
              <a:gd name="T6" fmla="*/ 16 w 64"/>
              <a:gd name="T7" fmla="*/ 0 h 88"/>
              <a:gd name="T8" fmla="*/ 0 w 64"/>
              <a:gd name="T9" fmla="*/ 15 h 88"/>
              <a:gd name="T10" fmla="*/ 0 w 64"/>
              <a:gd name="T11" fmla="*/ 52 h 88"/>
              <a:gd name="T12" fmla="*/ 12 w 64"/>
              <a:gd name="T13" fmla="*/ 52 h 88"/>
              <a:gd name="T14" fmla="*/ 12 w 64"/>
              <a:gd name="T15" fmla="*/ 15 h 88"/>
              <a:gd name="T16" fmla="*/ 16 w 64"/>
              <a:gd name="T17" fmla="*/ 10 h 88"/>
              <a:gd name="T18" fmla="*/ 16 w 64"/>
              <a:gd name="T19" fmla="*/ 54 h 88"/>
              <a:gd name="T20" fmla="*/ 16 w 64"/>
              <a:gd name="T21" fmla="*/ 54 h 88"/>
              <a:gd name="T22" fmla="*/ 16 w 64"/>
              <a:gd name="T23" fmla="*/ 88 h 88"/>
              <a:gd name="T24" fmla="*/ 28 w 64"/>
              <a:gd name="T25" fmla="*/ 88 h 88"/>
              <a:gd name="T26" fmla="*/ 28 w 64"/>
              <a:gd name="T27" fmla="*/ 52 h 88"/>
              <a:gd name="T28" fmla="*/ 36 w 64"/>
              <a:gd name="T29" fmla="*/ 52 h 88"/>
              <a:gd name="T30" fmla="*/ 36 w 64"/>
              <a:gd name="T31" fmla="*/ 88 h 88"/>
              <a:gd name="T32" fmla="*/ 48 w 64"/>
              <a:gd name="T33" fmla="*/ 88 h 88"/>
              <a:gd name="T34" fmla="*/ 48 w 64"/>
              <a:gd name="T35" fmla="*/ 65 h 88"/>
              <a:gd name="T36" fmla="*/ 48 w 64"/>
              <a:gd name="T37" fmla="*/ 65 h 88"/>
              <a:gd name="T38" fmla="*/ 48 w 64"/>
              <a:gd name="T39" fmla="*/ 10 h 88"/>
              <a:gd name="T40" fmla="*/ 52 w 64"/>
              <a:gd name="T41" fmla="*/ 15 h 88"/>
              <a:gd name="T42" fmla="*/ 52 w 64"/>
              <a:gd name="T43" fmla="*/ 52 h 88"/>
              <a:gd name="T44" fmla="*/ 64 w 64"/>
              <a:gd name="T45" fmla="*/ 52 h 88"/>
              <a:gd name="T46" fmla="*/ 64 w 64"/>
              <a:gd name="T47" fmla="*/ 15 h 88"/>
              <a:gd name="T48" fmla="*/ 48 w 64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88">
                <a:moveTo>
                  <a:pt x="48" y="0"/>
                </a:moveTo>
                <a:cubicBezTo>
                  <a:pt x="47" y="0"/>
                  <a:pt x="46" y="0"/>
                  <a:pt x="46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8" y="0"/>
                  <a:pt x="0" y="6"/>
                  <a:pt x="0" y="15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5"/>
                  <a:pt x="12" y="15"/>
                  <a:pt x="12" y="15"/>
                </a:cubicBezTo>
                <a:cubicBezTo>
                  <a:pt x="12" y="13"/>
                  <a:pt x="12" y="11"/>
                  <a:pt x="16" y="10"/>
                </a:cubicBezTo>
                <a:cubicBezTo>
                  <a:pt x="16" y="54"/>
                  <a:pt x="16" y="54"/>
                  <a:pt x="16" y="54"/>
                </a:cubicBezTo>
                <a:cubicBezTo>
                  <a:pt x="16" y="54"/>
                  <a:pt x="16" y="54"/>
                  <a:pt x="16" y="54"/>
                </a:cubicBezTo>
                <a:cubicBezTo>
                  <a:pt x="16" y="88"/>
                  <a:pt x="16" y="88"/>
                  <a:pt x="16" y="88"/>
                </a:cubicBezTo>
                <a:cubicBezTo>
                  <a:pt x="28" y="88"/>
                  <a:pt x="28" y="88"/>
                  <a:pt x="28" y="88"/>
                </a:cubicBezTo>
                <a:cubicBezTo>
                  <a:pt x="28" y="52"/>
                  <a:pt x="28" y="52"/>
                  <a:pt x="28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10"/>
                  <a:pt x="48" y="10"/>
                  <a:pt x="48" y="10"/>
                </a:cubicBezTo>
                <a:cubicBezTo>
                  <a:pt x="52" y="11"/>
                  <a:pt x="52" y="13"/>
                  <a:pt x="52" y="15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5"/>
                  <a:pt x="64" y="15"/>
                  <a:pt x="64" y="15"/>
                </a:cubicBezTo>
                <a:cubicBezTo>
                  <a:pt x="64" y="6"/>
                  <a:pt x="57" y="0"/>
                  <a:pt x="48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25" name="Oval 7">
            <a:extLst>
              <a:ext uri="{FF2B5EF4-FFF2-40B4-BE49-F238E27FC236}">
                <a16:creationId xmlns="" xmlns:a16="http://schemas.microsoft.com/office/drawing/2014/main" id="{8EDD6E3A-AF85-4092-B251-C7504B8EA2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99250" y="3809905"/>
            <a:ext cx="41489" cy="331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26" name="Freeform 8">
            <a:extLst>
              <a:ext uri="{FF2B5EF4-FFF2-40B4-BE49-F238E27FC236}">
                <a16:creationId xmlns="" xmlns:a16="http://schemas.microsoft.com/office/drawing/2014/main" id="{0004C25E-8026-4E47-BE7A-132B7261E8FD}"/>
              </a:ext>
            </a:extLst>
          </p:cNvPr>
          <p:cNvSpPr>
            <a:spLocks/>
          </p:cNvSpPr>
          <p:nvPr/>
        </p:nvSpPr>
        <p:spPr bwMode="auto">
          <a:xfrm>
            <a:off x="3773625" y="3845035"/>
            <a:ext cx="85824" cy="97978"/>
          </a:xfrm>
          <a:custGeom>
            <a:avLst/>
            <a:gdLst>
              <a:gd name="T0" fmla="*/ 48 w 64"/>
              <a:gd name="T1" fmla="*/ 0 h 92"/>
              <a:gd name="T2" fmla="*/ 46 w 64"/>
              <a:gd name="T3" fmla="*/ 0 h 92"/>
              <a:gd name="T4" fmla="*/ 17 w 64"/>
              <a:gd name="T5" fmla="*/ 0 h 92"/>
              <a:gd name="T6" fmla="*/ 16 w 64"/>
              <a:gd name="T7" fmla="*/ 0 h 92"/>
              <a:gd name="T8" fmla="*/ 0 w 64"/>
              <a:gd name="T9" fmla="*/ 18 h 92"/>
              <a:gd name="T10" fmla="*/ 0 w 64"/>
              <a:gd name="T11" fmla="*/ 52 h 92"/>
              <a:gd name="T12" fmla="*/ 12 w 64"/>
              <a:gd name="T13" fmla="*/ 52 h 92"/>
              <a:gd name="T14" fmla="*/ 12 w 64"/>
              <a:gd name="T15" fmla="*/ 18 h 92"/>
              <a:gd name="T16" fmla="*/ 16 w 64"/>
              <a:gd name="T17" fmla="*/ 13 h 92"/>
              <a:gd name="T18" fmla="*/ 16 w 64"/>
              <a:gd name="T19" fmla="*/ 57 h 92"/>
              <a:gd name="T20" fmla="*/ 16 w 64"/>
              <a:gd name="T21" fmla="*/ 57 h 92"/>
              <a:gd name="T22" fmla="*/ 16 w 64"/>
              <a:gd name="T23" fmla="*/ 92 h 92"/>
              <a:gd name="T24" fmla="*/ 28 w 64"/>
              <a:gd name="T25" fmla="*/ 92 h 92"/>
              <a:gd name="T26" fmla="*/ 28 w 64"/>
              <a:gd name="T27" fmla="*/ 52 h 92"/>
              <a:gd name="T28" fmla="*/ 36 w 64"/>
              <a:gd name="T29" fmla="*/ 52 h 92"/>
              <a:gd name="T30" fmla="*/ 36 w 64"/>
              <a:gd name="T31" fmla="*/ 92 h 92"/>
              <a:gd name="T32" fmla="*/ 48 w 64"/>
              <a:gd name="T33" fmla="*/ 92 h 92"/>
              <a:gd name="T34" fmla="*/ 48 w 64"/>
              <a:gd name="T35" fmla="*/ 68 h 92"/>
              <a:gd name="T36" fmla="*/ 48 w 64"/>
              <a:gd name="T37" fmla="*/ 68 h 92"/>
              <a:gd name="T38" fmla="*/ 48 w 64"/>
              <a:gd name="T39" fmla="*/ 13 h 92"/>
              <a:gd name="T40" fmla="*/ 52 w 64"/>
              <a:gd name="T41" fmla="*/ 18 h 92"/>
              <a:gd name="T42" fmla="*/ 52 w 64"/>
              <a:gd name="T43" fmla="*/ 52 h 92"/>
              <a:gd name="T44" fmla="*/ 64 w 64"/>
              <a:gd name="T45" fmla="*/ 52 h 92"/>
              <a:gd name="T46" fmla="*/ 64 w 64"/>
              <a:gd name="T47" fmla="*/ 18 h 92"/>
              <a:gd name="T48" fmla="*/ 48 w 64"/>
              <a:gd name="T4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92">
                <a:moveTo>
                  <a:pt x="48" y="0"/>
                </a:moveTo>
                <a:cubicBezTo>
                  <a:pt x="47" y="0"/>
                  <a:pt x="46" y="0"/>
                  <a:pt x="46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8" y="0"/>
                  <a:pt x="0" y="9"/>
                  <a:pt x="0" y="18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8"/>
                  <a:pt x="12" y="18"/>
                  <a:pt x="12" y="18"/>
                </a:cubicBezTo>
                <a:cubicBezTo>
                  <a:pt x="12" y="16"/>
                  <a:pt x="12" y="14"/>
                  <a:pt x="16" y="13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92"/>
                  <a:pt x="16" y="92"/>
                  <a:pt x="16" y="92"/>
                </a:cubicBezTo>
                <a:cubicBezTo>
                  <a:pt x="28" y="92"/>
                  <a:pt x="28" y="92"/>
                  <a:pt x="28" y="92"/>
                </a:cubicBezTo>
                <a:cubicBezTo>
                  <a:pt x="28" y="52"/>
                  <a:pt x="28" y="52"/>
                  <a:pt x="28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92"/>
                  <a:pt x="36" y="92"/>
                  <a:pt x="36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13"/>
                  <a:pt x="48" y="13"/>
                  <a:pt x="48" y="13"/>
                </a:cubicBezTo>
                <a:cubicBezTo>
                  <a:pt x="52" y="14"/>
                  <a:pt x="52" y="16"/>
                  <a:pt x="52" y="18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9"/>
                  <a:pt x="57" y="0"/>
                  <a:pt x="48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13" name="Oval 13">
            <a:extLst>
              <a:ext uri="{FF2B5EF4-FFF2-40B4-BE49-F238E27FC236}">
                <a16:creationId xmlns="" xmlns:a16="http://schemas.microsoft.com/office/drawing/2014/main" id="{A93A3E0A-E320-47D6-B25A-D6B8A16AE3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2947" y="3545945"/>
            <a:ext cx="41489" cy="3287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14" name="Freeform 14">
            <a:extLst>
              <a:ext uri="{FF2B5EF4-FFF2-40B4-BE49-F238E27FC236}">
                <a16:creationId xmlns="" xmlns:a16="http://schemas.microsoft.com/office/drawing/2014/main" id="{9D5801B3-7EC9-4154-A7D1-656D368EEA4A}"/>
              </a:ext>
            </a:extLst>
          </p:cNvPr>
          <p:cNvSpPr>
            <a:spLocks/>
          </p:cNvSpPr>
          <p:nvPr/>
        </p:nvSpPr>
        <p:spPr bwMode="auto">
          <a:xfrm>
            <a:off x="3880169" y="3581075"/>
            <a:ext cx="80537" cy="97978"/>
          </a:xfrm>
          <a:custGeom>
            <a:avLst/>
            <a:gdLst>
              <a:gd name="T0" fmla="*/ 46 w 60"/>
              <a:gd name="T1" fmla="*/ 0 h 92"/>
              <a:gd name="T2" fmla="*/ 44 w 60"/>
              <a:gd name="T3" fmla="*/ 0 h 92"/>
              <a:gd name="T4" fmla="*/ 14 w 60"/>
              <a:gd name="T5" fmla="*/ 0 h 92"/>
              <a:gd name="T6" fmla="*/ 14 w 60"/>
              <a:gd name="T7" fmla="*/ 0 h 92"/>
              <a:gd name="T8" fmla="*/ 0 w 60"/>
              <a:gd name="T9" fmla="*/ 18 h 92"/>
              <a:gd name="T10" fmla="*/ 0 w 60"/>
              <a:gd name="T11" fmla="*/ 52 h 92"/>
              <a:gd name="T12" fmla="*/ 8 w 60"/>
              <a:gd name="T13" fmla="*/ 52 h 92"/>
              <a:gd name="T14" fmla="*/ 8 w 60"/>
              <a:gd name="T15" fmla="*/ 18 h 92"/>
              <a:gd name="T16" fmla="*/ 12 w 60"/>
              <a:gd name="T17" fmla="*/ 13 h 92"/>
              <a:gd name="T18" fmla="*/ 12 w 60"/>
              <a:gd name="T19" fmla="*/ 57 h 92"/>
              <a:gd name="T20" fmla="*/ 12 w 60"/>
              <a:gd name="T21" fmla="*/ 57 h 92"/>
              <a:gd name="T22" fmla="*/ 12 w 60"/>
              <a:gd name="T23" fmla="*/ 92 h 92"/>
              <a:gd name="T24" fmla="*/ 24 w 60"/>
              <a:gd name="T25" fmla="*/ 92 h 92"/>
              <a:gd name="T26" fmla="*/ 24 w 60"/>
              <a:gd name="T27" fmla="*/ 52 h 92"/>
              <a:gd name="T28" fmla="*/ 36 w 60"/>
              <a:gd name="T29" fmla="*/ 52 h 92"/>
              <a:gd name="T30" fmla="*/ 36 w 60"/>
              <a:gd name="T31" fmla="*/ 92 h 92"/>
              <a:gd name="T32" fmla="*/ 48 w 60"/>
              <a:gd name="T33" fmla="*/ 92 h 92"/>
              <a:gd name="T34" fmla="*/ 48 w 60"/>
              <a:gd name="T35" fmla="*/ 68 h 92"/>
              <a:gd name="T36" fmla="*/ 48 w 60"/>
              <a:gd name="T37" fmla="*/ 68 h 92"/>
              <a:gd name="T38" fmla="*/ 48 w 60"/>
              <a:gd name="T39" fmla="*/ 13 h 92"/>
              <a:gd name="T40" fmla="*/ 52 w 60"/>
              <a:gd name="T41" fmla="*/ 18 h 92"/>
              <a:gd name="T42" fmla="*/ 52 w 60"/>
              <a:gd name="T43" fmla="*/ 52 h 92"/>
              <a:gd name="T44" fmla="*/ 60 w 60"/>
              <a:gd name="T45" fmla="*/ 52 h 92"/>
              <a:gd name="T46" fmla="*/ 60 w 60"/>
              <a:gd name="T47" fmla="*/ 18 h 92"/>
              <a:gd name="T48" fmla="*/ 46 w 60"/>
              <a:gd name="T4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92">
                <a:moveTo>
                  <a:pt x="46" y="0"/>
                </a:moveTo>
                <a:cubicBezTo>
                  <a:pt x="45" y="0"/>
                  <a:pt x="44" y="0"/>
                  <a:pt x="4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6" y="0"/>
                  <a:pt x="0" y="9"/>
                  <a:pt x="0" y="18"/>
                </a:cubicBezTo>
                <a:cubicBezTo>
                  <a:pt x="0" y="52"/>
                  <a:pt x="0" y="52"/>
                  <a:pt x="0" y="52"/>
                </a:cubicBezTo>
                <a:cubicBezTo>
                  <a:pt x="8" y="52"/>
                  <a:pt x="8" y="52"/>
                  <a:pt x="8" y="52"/>
                </a:cubicBezTo>
                <a:cubicBezTo>
                  <a:pt x="8" y="18"/>
                  <a:pt x="8" y="18"/>
                  <a:pt x="8" y="18"/>
                </a:cubicBezTo>
                <a:cubicBezTo>
                  <a:pt x="8" y="16"/>
                  <a:pt x="12" y="14"/>
                  <a:pt x="12" y="13"/>
                </a:cubicBezTo>
                <a:cubicBezTo>
                  <a:pt x="12" y="57"/>
                  <a:pt x="12" y="57"/>
                  <a:pt x="12" y="57"/>
                </a:cubicBezTo>
                <a:cubicBezTo>
                  <a:pt x="12" y="57"/>
                  <a:pt x="12" y="57"/>
                  <a:pt x="12" y="57"/>
                </a:cubicBezTo>
                <a:cubicBezTo>
                  <a:pt x="12" y="92"/>
                  <a:pt x="12" y="92"/>
                  <a:pt x="12" y="92"/>
                </a:cubicBezTo>
                <a:cubicBezTo>
                  <a:pt x="24" y="92"/>
                  <a:pt x="24" y="92"/>
                  <a:pt x="24" y="92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92"/>
                  <a:pt x="36" y="92"/>
                  <a:pt x="36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13"/>
                  <a:pt x="48" y="13"/>
                  <a:pt x="48" y="13"/>
                </a:cubicBezTo>
                <a:cubicBezTo>
                  <a:pt x="48" y="14"/>
                  <a:pt x="52" y="16"/>
                  <a:pt x="52" y="18"/>
                </a:cubicBezTo>
                <a:cubicBezTo>
                  <a:pt x="52" y="52"/>
                  <a:pt x="52" y="52"/>
                  <a:pt x="52" y="52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18"/>
                  <a:pt x="60" y="18"/>
                  <a:pt x="60" y="18"/>
                </a:cubicBezTo>
                <a:cubicBezTo>
                  <a:pt x="60" y="9"/>
                  <a:pt x="55" y="0"/>
                  <a:pt x="46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15" name="Oval 15">
            <a:extLst>
              <a:ext uri="{FF2B5EF4-FFF2-40B4-BE49-F238E27FC236}">
                <a16:creationId xmlns="" xmlns:a16="http://schemas.microsoft.com/office/drawing/2014/main" id="{CCC0FF80-5E7B-4C42-B640-21E0A01BEF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2947" y="3719340"/>
            <a:ext cx="41489" cy="331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16" name="Freeform 16">
            <a:extLst>
              <a:ext uri="{FF2B5EF4-FFF2-40B4-BE49-F238E27FC236}">
                <a16:creationId xmlns="" xmlns:a16="http://schemas.microsoft.com/office/drawing/2014/main" id="{1E0E59A6-4E82-4FC3-9352-A977A0EADEF1}"/>
              </a:ext>
            </a:extLst>
          </p:cNvPr>
          <p:cNvSpPr>
            <a:spLocks/>
          </p:cNvSpPr>
          <p:nvPr/>
        </p:nvSpPr>
        <p:spPr bwMode="auto">
          <a:xfrm>
            <a:off x="3880169" y="3755758"/>
            <a:ext cx="80537" cy="93788"/>
          </a:xfrm>
          <a:custGeom>
            <a:avLst/>
            <a:gdLst>
              <a:gd name="T0" fmla="*/ 46 w 60"/>
              <a:gd name="T1" fmla="*/ 0 h 88"/>
              <a:gd name="T2" fmla="*/ 44 w 60"/>
              <a:gd name="T3" fmla="*/ 0 h 88"/>
              <a:gd name="T4" fmla="*/ 14 w 60"/>
              <a:gd name="T5" fmla="*/ 0 h 88"/>
              <a:gd name="T6" fmla="*/ 14 w 60"/>
              <a:gd name="T7" fmla="*/ 0 h 88"/>
              <a:gd name="T8" fmla="*/ 0 w 60"/>
              <a:gd name="T9" fmla="*/ 17 h 88"/>
              <a:gd name="T10" fmla="*/ 0 w 60"/>
              <a:gd name="T11" fmla="*/ 52 h 88"/>
              <a:gd name="T12" fmla="*/ 8 w 60"/>
              <a:gd name="T13" fmla="*/ 52 h 88"/>
              <a:gd name="T14" fmla="*/ 8 w 60"/>
              <a:gd name="T15" fmla="*/ 17 h 88"/>
              <a:gd name="T16" fmla="*/ 12 w 60"/>
              <a:gd name="T17" fmla="*/ 12 h 88"/>
              <a:gd name="T18" fmla="*/ 12 w 60"/>
              <a:gd name="T19" fmla="*/ 56 h 88"/>
              <a:gd name="T20" fmla="*/ 12 w 60"/>
              <a:gd name="T21" fmla="*/ 56 h 88"/>
              <a:gd name="T22" fmla="*/ 12 w 60"/>
              <a:gd name="T23" fmla="*/ 88 h 88"/>
              <a:gd name="T24" fmla="*/ 24 w 60"/>
              <a:gd name="T25" fmla="*/ 88 h 88"/>
              <a:gd name="T26" fmla="*/ 24 w 60"/>
              <a:gd name="T27" fmla="*/ 52 h 88"/>
              <a:gd name="T28" fmla="*/ 36 w 60"/>
              <a:gd name="T29" fmla="*/ 52 h 88"/>
              <a:gd name="T30" fmla="*/ 36 w 60"/>
              <a:gd name="T31" fmla="*/ 88 h 88"/>
              <a:gd name="T32" fmla="*/ 48 w 60"/>
              <a:gd name="T33" fmla="*/ 88 h 88"/>
              <a:gd name="T34" fmla="*/ 48 w 60"/>
              <a:gd name="T35" fmla="*/ 67 h 88"/>
              <a:gd name="T36" fmla="*/ 48 w 60"/>
              <a:gd name="T37" fmla="*/ 67 h 88"/>
              <a:gd name="T38" fmla="*/ 48 w 60"/>
              <a:gd name="T39" fmla="*/ 12 h 88"/>
              <a:gd name="T40" fmla="*/ 52 w 60"/>
              <a:gd name="T41" fmla="*/ 17 h 88"/>
              <a:gd name="T42" fmla="*/ 52 w 60"/>
              <a:gd name="T43" fmla="*/ 52 h 88"/>
              <a:gd name="T44" fmla="*/ 60 w 60"/>
              <a:gd name="T45" fmla="*/ 52 h 88"/>
              <a:gd name="T46" fmla="*/ 60 w 60"/>
              <a:gd name="T47" fmla="*/ 17 h 88"/>
              <a:gd name="T48" fmla="*/ 46 w 60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88">
                <a:moveTo>
                  <a:pt x="46" y="0"/>
                </a:moveTo>
                <a:cubicBezTo>
                  <a:pt x="45" y="0"/>
                  <a:pt x="44" y="0"/>
                  <a:pt x="4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6" y="0"/>
                  <a:pt x="0" y="8"/>
                  <a:pt x="0" y="17"/>
                </a:cubicBezTo>
                <a:cubicBezTo>
                  <a:pt x="0" y="52"/>
                  <a:pt x="0" y="52"/>
                  <a:pt x="0" y="52"/>
                </a:cubicBezTo>
                <a:cubicBezTo>
                  <a:pt x="8" y="52"/>
                  <a:pt x="8" y="52"/>
                  <a:pt x="8" y="52"/>
                </a:cubicBezTo>
                <a:cubicBezTo>
                  <a:pt x="8" y="17"/>
                  <a:pt x="8" y="17"/>
                  <a:pt x="8" y="17"/>
                </a:cubicBezTo>
                <a:cubicBezTo>
                  <a:pt x="8" y="14"/>
                  <a:pt x="12" y="12"/>
                  <a:pt x="12" y="12"/>
                </a:cubicBezTo>
                <a:cubicBezTo>
                  <a:pt x="12" y="56"/>
                  <a:pt x="12" y="56"/>
                  <a:pt x="12" y="56"/>
                </a:cubicBezTo>
                <a:cubicBezTo>
                  <a:pt x="12" y="56"/>
                  <a:pt x="12" y="56"/>
                  <a:pt x="12" y="56"/>
                </a:cubicBezTo>
                <a:cubicBezTo>
                  <a:pt x="12" y="88"/>
                  <a:pt x="12" y="88"/>
                  <a:pt x="12" y="88"/>
                </a:cubicBezTo>
                <a:cubicBezTo>
                  <a:pt x="24" y="88"/>
                  <a:pt x="24" y="88"/>
                  <a:pt x="24" y="88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52" y="14"/>
                  <a:pt x="52" y="17"/>
                </a:cubicBezTo>
                <a:cubicBezTo>
                  <a:pt x="52" y="52"/>
                  <a:pt x="52" y="52"/>
                  <a:pt x="52" y="52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17"/>
                  <a:pt x="60" y="17"/>
                  <a:pt x="60" y="17"/>
                </a:cubicBezTo>
                <a:cubicBezTo>
                  <a:pt x="60" y="8"/>
                  <a:pt x="55" y="0"/>
                  <a:pt x="46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17" name="Oval 17">
            <a:extLst>
              <a:ext uri="{FF2B5EF4-FFF2-40B4-BE49-F238E27FC236}">
                <a16:creationId xmlns="" xmlns:a16="http://schemas.microsoft.com/office/drawing/2014/main" id="{FD2BF178-2AEA-4766-AA8E-906CB50FA8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2947" y="3893056"/>
            <a:ext cx="41489" cy="3190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18" name="Freeform 18">
            <a:extLst>
              <a:ext uri="{FF2B5EF4-FFF2-40B4-BE49-F238E27FC236}">
                <a16:creationId xmlns="" xmlns:a16="http://schemas.microsoft.com/office/drawing/2014/main" id="{188E3BFF-BF74-4272-A115-801D6E6A2825}"/>
              </a:ext>
            </a:extLst>
          </p:cNvPr>
          <p:cNvSpPr>
            <a:spLocks/>
          </p:cNvSpPr>
          <p:nvPr/>
        </p:nvSpPr>
        <p:spPr bwMode="auto">
          <a:xfrm>
            <a:off x="3880169" y="3930442"/>
            <a:ext cx="80537" cy="93788"/>
          </a:xfrm>
          <a:custGeom>
            <a:avLst/>
            <a:gdLst>
              <a:gd name="T0" fmla="*/ 46 w 60"/>
              <a:gd name="T1" fmla="*/ 0 h 88"/>
              <a:gd name="T2" fmla="*/ 44 w 60"/>
              <a:gd name="T3" fmla="*/ 0 h 88"/>
              <a:gd name="T4" fmla="*/ 14 w 60"/>
              <a:gd name="T5" fmla="*/ 0 h 88"/>
              <a:gd name="T6" fmla="*/ 14 w 60"/>
              <a:gd name="T7" fmla="*/ 0 h 88"/>
              <a:gd name="T8" fmla="*/ 0 w 60"/>
              <a:gd name="T9" fmla="*/ 16 h 88"/>
              <a:gd name="T10" fmla="*/ 0 w 60"/>
              <a:gd name="T11" fmla="*/ 52 h 88"/>
              <a:gd name="T12" fmla="*/ 8 w 60"/>
              <a:gd name="T13" fmla="*/ 52 h 88"/>
              <a:gd name="T14" fmla="*/ 8 w 60"/>
              <a:gd name="T15" fmla="*/ 16 h 88"/>
              <a:gd name="T16" fmla="*/ 12 w 60"/>
              <a:gd name="T17" fmla="*/ 11 h 88"/>
              <a:gd name="T18" fmla="*/ 12 w 60"/>
              <a:gd name="T19" fmla="*/ 55 h 88"/>
              <a:gd name="T20" fmla="*/ 12 w 60"/>
              <a:gd name="T21" fmla="*/ 55 h 88"/>
              <a:gd name="T22" fmla="*/ 12 w 60"/>
              <a:gd name="T23" fmla="*/ 88 h 88"/>
              <a:gd name="T24" fmla="*/ 24 w 60"/>
              <a:gd name="T25" fmla="*/ 88 h 88"/>
              <a:gd name="T26" fmla="*/ 24 w 60"/>
              <a:gd name="T27" fmla="*/ 52 h 88"/>
              <a:gd name="T28" fmla="*/ 36 w 60"/>
              <a:gd name="T29" fmla="*/ 52 h 88"/>
              <a:gd name="T30" fmla="*/ 36 w 60"/>
              <a:gd name="T31" fmla="*/ 88 h 88"/>
              <a:gd name="T32" fmla="*/ 48 w 60"/>
              <a:gd name="T33" fmla="*/ 88 h 88"/>
              <a:gd name="T34" fmla="*/ 48 w 60"/>
              <a:gd name="T35" fmla="*/ 66 h 88"/>
              <a:gd name="T36" fmla="*/ 48 w 60"/>
              <a:gd name="T37" fmla="*/ 66 h 88"/>
              <a:gd name="T38" fmla="*/ 48 w 60"/>
              <a:gd name="T39" fmla="*/ 11 h 88"/>
              <a:gd name="T40" fmla="*/ 52 w 60"/>
              <a:gd name="T41" fmla="*/ 16 h 88"/>
              <a:gd name="T42" fmla="*/ 52 w 60"/>
              <a:gd name="T43" fmla="*/ 52 h 88"/>
              <a:gd name="T44" fmla="*/ 60 w 60"/>
              <a:gd name="T45" fmla="*/ 52 h 88"/>
              <a:gd name="T46" fmla="*/ 60 w 60"/>
              <a:gd name="T47" fmla="*/ 16 h 88"/>
              <a:gd name="T48" fmla="*/ 46 w 60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88">
                <a:moveTo>
                  <a:pt x="46" y="0"/>
                </a:moveTo>
                <a:cubicBezTo>
                  <a:pt x="45" y="0"/>
                  <a:pt x="44" y="0"/>
                  <a:pt x="4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6" y="0"/>
                  <a:pt x="0" y="7"/>
                  <a:pt x="0" y="16"/>
                </a:cubicBezTo>
                <a:cubicBezTo>
                  <a:pt x="0" y="52"/>
                  <a:pt x="0" y="52"/>
                  <a:pt x="0" y="52"/>
                </a:cubicBezTo>
                <a:cubicBezTo>
                  <a:pt x="8" y="52"/>
                  <a:pt x="8" y="52"/>
                  <a:pt x="8" y="52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3"/>
                  <a:pt x="12" y="11"/>
                  <a:pt x="12" y="11"/>
                </a:cubicBezTo>
                <a:cubicBezTo>
                  <a:pt x="12" y="55"/>
                  <a:pt x="12" y="55"/>
                  <a:pt x="12" y="55"/>
                </a:cubicBezTo>
                <a:cubicBezTo>
                  <a:pt x="12" y="55"/>
                  <a:pt x="12" y="55"/>
                  <a:pt x="12" y="55"/>
                </a:cubicBezTo>
                <a:cubicBezTo>
                  <a:pt x="12" y="88"/>
                  <a:pt x="12" y="88"/>
                  <a:pt x="12" y="88"/>
                </a:cubicBezTo>
                <a:cubicBezTo>
                  <a:pt x="24" y="88"/>
                  <a:pt x="24" y="88"/>
                  <a:pt x="24" y="88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11"/>
                  <a:pt x="48" y="11"/>
                  <a:pt x="48" y="11"/>
                </a:cubicBezTo>
                <a:cubicBezTo>
                  <a:pt x="48" y="11"/>
                  <a:pt x="52" y="13"/>
                  <a:pt x="52" y="16"/>
                </a:cubicBezTo>
                <a:cubicBezTo>
                  <a:pt x="52" y="52"/>
                  <a:pt x="52" y="52"/>
                  <a:pt x="52" y="52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16"/>
                  <a:pt x="60" y="16"/>
                  <a:pt x="60" y="16"/>
                </a:cubicBezTo>
                <a:cubicBezTo>
                  <a:pt x="60" y="7"/>
                  <a:pt x="55" y="0"/>
                  <a:pt x="46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05" name="Oval 5">
            <a:extLst>
              <a:ext uri="{FF2B5EF4-FFF2-40B4-BE49-F238E27FC236}">
                <a16:creationId xmlns="" xmlns:a16="http://schemas.microsoft.com/office/drawing/2014/main" id="{E559C0DE-5666-45FE-988E-84D3A1017B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91452" y="3636510"/>
            <a:ext cx="41489" cy="3287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06" name="Freeform 6">
            <a:extLst>
              <a:ext uri="{FF2B5EF4-FFF2-40B4-BE49-F238E27FC236}">
                <a16:creationId xmlns="" xmlns:a16="http://schemas.microsoft.com/office/drawing/2014/main" id="{02499C87-2B54-485F-B322-49DF221646FB}"/>
              </a:ext>
            </a:extLst>
          </p:cNvPr>
          <p:cNvSpPr>
            <a:spLocks/>
          </p:cNvSpPr>
          <p:nvPr/>
        </p:nvSpPr>
        <p:spPr bwMode="auto">
          <a:xfrm>
            <a:off x="3565827" y="3674864"/>
            <a:ext cx="85824" cy="93465"/>
          </a:xfrm>
          <a:custGeom>
            <a:avLst/>
            <a:gdLst>
              <a:gd name="T0" fmla="*/ 48 w 64"/>
              <a:gd name="T1" fmla="*/ 0 h 88"/>
              <a:gd name="T2" fmla="*/ 46 w 64"/>
              <a:gd name="T3" fmla="*/ 0 h 88"/>
              <a:gd name="T4" fmla="*/ 17 w 64"/>
              <a:gd name="T5" fmla="*/ 0 h 88"/>
              <a:gd name="T6" fmla="*/ 16 w 64"/>
              <a:gd name="T7" fmla="*/ 0 h 88"/>
              <a:gd name="T8" fmla="*/ 0 w 64"/>
              <a:gd name="T9" fmla="*/ 15 h 88"/>
              <a:gd name="T10" fmla="*/ 0 w 64"/>
              <a:gd name="T11" fmla="*/ 52 h 88"/>
              <a:gd name="T12" fmla="*/ 12 w 64"/>
              <a:gd name="T13" fmla="*/ 52 h 88"/>
              <a:gd name="T14" fmla="*/ 12 w 64"/>
              <a:gd name="T15" fmla="*/ 15 h 88"/>
              <a:gd name="T16" fmla="*/ 16 w 64"/>
              <a:gd name="T17" fmla="*/ 10 h 88"/>
              <a:gd name="T18" fmla="*/ 16 w 64"/>
              <a:gd name="T19" fmla="*/ 54 h 88"/>
              <a:gd name="T20" fmla="*/ 16 w 64"/>
              <a:gd name="T21" fmla="*/ 54 h 88"/>
              <a:gd name="T22" fmla="*/ 16 w 64"/>
              <a:gd name="T23" fmla="*/ 88 h 88"/>
              <a:gd name="T24" fmla="*/ 28 w 64"/>
              <a:gd name="T25" fmla="*/ 88 h 88"/>
              <a:gd name="T26" fmla="*/ 28 w 64"/>
              <a:gd name="T27" fmla="*/ 52 h 88"/>
              <a:gd name="T28" fmla="*/ 36 w 64"/>
              <a:gd name="T29" fmla="*/ 52 h 88"/>
              <a:gd name="T30" fmla="*/ 36 w 64"/>
              <a:gd name="T31" fmla="*/ 88 h 88"/>
              <a:gd name="T32" fmla="*/ 48 w 64"/>
              <a:gd name="T33" fmla="*/ 88 h 88"/>
              <a:gd name="T34" fmla="*/ 48 w 64"/>
              <a:gd name="T35" fmla="*/ 65 h 88"/>
              <a:gd name="T36" fmla="*/ 48 w 64"/>
              <a:gd name="T37" fmla="*/ 65 h 88"/>
              <a:gd name="T38" fmla="*/ 48 w 64"/>
              <a:gd name="T39" fmla="*/ 10 h 88"/>
              <a:gd name="T40" fmla="*/ 52 w 64"/>
              <a:gd name="T41" fmla="*/ 15 h 88"/>
              <a:gd name="T42" fmla="*/ 52 w 64"/>
              <a:gd name="T43" fmla="*/ 52 h 88"/>
              <a:gd name="T44" fmla="*/ 64 w 64"/>
              <a:gd name="T45" fmla="*/ 52 h 88"/>
              <a:gd name="T46" fmla="*/ 64 w 64"/>
              <a:gd name="T47" fmla="*/ 15 h 88"/>
              <a:gd name="T48" fmla="*/ 48 w 64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88">
                <a:moveTo>
                  <a:pt x="48" y="0"/>
                </a:moveTo>
                <a:cubicBezTo>
                  <a:pt x="47" y="0"/>
                  <a:pt x="46" y="0"/>
                  <a:pt x="46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8" y="0"/>
                  <a:pt x="0" y="6"/>
                  <a:pt x="0" y="15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5"/>
                  <a:pt x="12" y="15"/>
                  <a:pt x="12" y="15"/>
                </a:cubicBezTo>
                <a:cubicBezTo>
                  <a:pt x="12" y="13"/>
                  <a:pt x="12" y="11"/>
                  <a:pt x="16" y="10"/>
                </a:cubicBezTo>
                <a:cubicBezTo>
                  <a:pt x="16" y="54"/>
                  <a:pt x="16" y="54"/>
                  <a:pt x="16" y="54"/>
                </a:cubicBezTo>
                <a:cubicBezTo>
                  <a:pt x="16" y="54"/>
                  <a:pt x="16" y="54"/>
                  <a:pt x="16" y="54"/>
                </a:cubicBezTo>
                <a:cubicBezTo>
                  <a:pt x="16" y="88"/>
                  <a:pt x="16" y="88"/>
                  <a:pt x="16" y="88"/>
                </a:cubicBezTo>
                <a:cubicBezTo>
                  <a:pt x="28" y="88"/>
                  <a:pt x="28" y="88"/>
                  <a:pt x="28" y="88"/>
                </a:cubicBezTo>
                <a:cubicBezTo>
                  <a:pt x="28" y="52"/>
                  <a:pt x="28" y="52"/>
                  <a:pt x="28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10"/>
                  <a:pt x="48" y="10"/>
                  <a:pt x="48" y="10"/>
                </a:cubicBezTo>
                <a:cubicBezTo>
                  <a:pt x="52" y="11"/>
                  <a:pt x="52" y="13"/>
                  <a:pt x="52" y="15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5"/>
                  <a:pt x="64" y="15"/>
                  <a:pt x="64" y="15"/>
                </a:cubicBezTo>
                <a:cubicBezTo>
                  <a:pt x="64" y="6"/>
                  <a:pt x="57" y="0"/>
                  <a:pt x="48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07" name="Oval 7">
            <a:extLst>
              <a:ext uri="{FF2B5EF4-FFF2-40B4-BE49-F238E27FC236}">
                <a16:creationId xmlns="" xmlns:a16="http://schemas.microsoft.com/office/drawing/2014/main" id="{DBA69E26-A27B-4884-A681-874E84DD17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91452" y="3809905"/>
            <a:ext cx="41489" cy="331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08" name="Freeform 8">
            <a:extLst>
              <a:ext uri="{FF2B5EF4-FFF2-40B4-BE49-F238E27FC236}">
                <a16:creationId xmlns="" xmlns:a16="http://schemas.microsoft.com/office/drawing/2014/main" id="{F4FB203F-1CCF-49F5-B62F-57428319191B}"/>
              </a:ext>
            </a:extLst>
          </p:cNvPr>
          <p:cNvSpPr>
            <a:spLocks/>
          </p:cNvSpPr>
          <p:nvPr/>
        </p:nvSpPr>
        <p:spPr bwMode="auto">
          <a:xfrm>
            <a:off x="3565827" y="3845035"/>
            <a:ext cx="85824" cy="97978"/>
          </a:xfrm>
          <a:custGeom>
            <a:avLst/>
            <a:gdLst>
              <a:gd name="T0" fmla="*/ 48 w 64"/>
              <a:gd name="T1" fmla="*/ 0 h 92"/>
              <a:gd name="T2" fmla="*/ 46 w 64"/>
              <a:gd name="T3" fmla="*/ 0 h 92"/>
              <a:gd name="T4" fmla="*/ 17 w 64"/>
              <a:gd name="T5" fmla="*/ 0 h 92"/>
              <a:gd name="T6" fmla="*/ 16 w 64"/>
              <a:gd name="T7" fmla="*/ 0 h 92"/>
              <a:gd name="T8" fmla="*/ 0 w 64"/>
              <a:gd name="T9" fmla="*/ 18 h 92"/>
              <a:gd name="T10" fmla="*/ 0 w 64"/>
              <a:gd name="T11" fmla="*/ 52 h 92"/>
              <a:gd name="T12" fmla="*/ 12 w 64"/>
              <a:gd name="T13" fmla="*/ 52 h 92"/>
              <a:gd name="T14" fmla="*/ 12 w 64"/>
              <a:gd name="T15" fmla="*/ 18 h 92"/>
              <a:gd name="T16" fmla="*/ 16 w 64"/>
              <a:gd name="T17" fmla="*/ 13 h 92"/>
              <a:gd name="T18" fmla="*/ 16 w 64"/>
              <a:gd name="T19" fmla="*/ 57 h 92"/>
              <a:gd name="T20" fmla="*/ 16 w 64"/>
              <a:gd name="T21" fmla="*/ 57 h 92"/>
              <a:gd name="T22" fmla="*/ 16 w 64"/>
              <a:gd name="T23" fmla="*/ 92 h 92"/>
              <a:gd name="T24" fmla="*/ 28 w 64"/>
              <a:gd name="T25" fmla="*/ 92 h 92"/>
              <a:gd name="T26" fmla="*/ 28 w 64"/>
              <a:gd name="T27" fmla="*/ 52 h 92"/>
              <a:gd name="T28" fmla="*/ 36 w 64"/>
              <a:gd name="T29" fmla="*/ 52 h 92"/>
              <a:gd name="T30" fmla="*/ 36 w 64"/>
              <a:gd name="T31" fmla="*/ 92 h 92"/>
              <a:gd name="T32" fmla="*/ 48 w 64"/>
              <a:gd name="T33" fmla="*/ 92 h 92"/>
              <a:gd name="T34" fmla="*/ 48 w 64"/>
              <a:gd name="T35" fmla="*/ 68 h 92"/>
              <a:gd name="T36" fmla="*/ 48 w 64"/>
              <a:gd name="T37" fmla="*/ 68 h 92"/>
              <a:gd name="T38" fmla="*/ 48 w 64"/>
              <a:gd name="T39" fmla="*/ 13 h 92"/>
              <a:gd name="T40" fmla="*/ 52 w 64"/>
              <a:gd name="T41" fmla="*/ 18 h 92"/>
              <a:gd name="T42" fmla="*/ 52 w 64"/>
              <a:gd name="T43" fmla="*/ 52 h 92"/>
              <a:gd name="T44" fmla="*/ 64 w 64"/>
              <a:gd name="T45" fmla="*/ 52 h 92"/>
              <a:gd name="T46" fmla="*/ 64 w 64"/>
              <a:gd name="T47" fmla="*/ 18 h 92"/>
              <a:gd name="T48" fmla="*/ 48 w 64"/>
              <a:gd name="T4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92">
                <a:moveTo>
                  <a:pt x="48" y="0"/>
                </a:moveTo>
                <a:cubicBezTo>
                  <a:pt x="47" y="0"/>
                  <a:pt x="46" y="0"/>
                  <a:pt x="46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8" y="0"/>
                  <a:pt x="0" y="9"/>
                  <a:pt x="0" y="18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8"/>
                  <a:pt x="12" y="18"/>
                  <a:pt x="12" y="18"/>
                </a:cubicBezTo>
                <a:cubicBezTo>
                  <a:pt x="12" y="16"/>
                  <a:pt x="12" y="14"/>
                  <a:pt x="16" y="13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92"/>
                  <a:pt x="16" y="92"/>
                  <a:pt x="16" y="92"/>
                </a:cubicBezTo>
                <a:cubicBezTo>
                  <a:pt x="28" y="92"/>
                  <a:pt x="28" y="92"/>
                  <a:pt x="28" y="92"/>
                </a:cubicBezTo>
                <a:cubicBezTo>
                  <a:pt x="28" y="52"/>
                  <a:pt x="28" y="52"/>
                  <a:pt x="28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92"/>
                  <a:pt x="36" y="92"/>
                  <a:pt x="36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13"/>
                  <a:pt x="48" y="13"/>
                  <a:pt x="48" y="13"/>
                </a:cubicBezTo>
                <a:cubicBezTo>
                  <a:pt x="52" y="14"/>
                  <a:pt x="52" y="16"/>
                  <a:pt x="52" y="18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9"/>
                  <a:pt x="57" y="0"/>
                  <a:pt x="48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95" name="Oval 13">
            <a:extLst>
              <a:ext uri="{FF2B5EF4-FFF2-40B4-BE49-F238E27FC236}">
                <a16:creationId xmlns="" xmlns:a16="http://schemas.microsoft.com/office/drawing/2014/main" id="{7717FFAF-6F12-4800-800A-55AF79E4CE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5148" y="3545945"/>
            <a:ext cx="41489" cy="3287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96" name="Freeform 14">
            <a:extLst>
              <a:ext uri="{FF2B5EF4-FFF2-40B4-BE49-F238E27FC236}">
                <a16:creationId xmlns="" xmlns:a16="http://schemas.microsoft.com/office/drawing/2014/main" id="{62489463-6C8B-41AC-B746-13A3FADF9034}"/>
              </a:ext>
            </a:extLst>
          </p:cNvPr>
          <p:cNvSpPr>
            <a:spLocks/>
          </p:cNvSpPr>
          <p:nvPr/>
        </p:nvSpPr>
        <p:spPr bwMode="auto">
          <a:xfrm>
            <a:off x="3672370" y="3581075"/>
            <a:ext cx="80537" cy="97978"/>
          </a:xfrm>
          <a:custGeom>
            <a:avLst/>
            <a:gdLst>
              <a:gd name="T0" fmla="*/ 46 w 60"/>
              <a:gd name="T1" fmla="*/ 0 h 92"/>
              <a:gd name="T2" fmla="*/ 44 w 60"/>
              <a:gd name="T3" fmla="*/ 0 h 92"/>
              <a:gd name="T4" fmla="*/ 14 w 60"/>
              <a:gd name="T5" fmla="*/ 0 h 92"/>
              <a:gd name="T6" fmla="*/ 14 w 60"/>
              <a:gd name="T7" fmla="*/ 0 h 92"/>
              <a:gd name="T8" fmla="*/ 0 w 60"/>
              <a:gd name="T9" fmla="*/ 18 h 92"/>
              <a:gd name="T10" fmla="*/ 0 w 60"/>
              <a:gd name="T11" fmla="*/ 52 h 92"/>
              <a:gd name="T12" fmla="*/ 8 w 60"/>
              <a:gd name="T13" fmla="*/ 52 h 92"/>
              <a:gd name="T14" fmla="*/ 8 w 60"/>
              <a:gd name="T15" fmla="*/ 18 h 92"/>
              <a:gd name="T16" fmla="*/ 12 w 60"/>
              <a:gd name="T17" fmla="*/ 13 h 92"/>
              <a:gd name="T18" fmla="*/ 12 w 60"/>
              <a:gd name="T19" fmla="*/ 57 h 92"/>
              <a:gd name="T20" fmla="*/ 12 w 60"/>
              <a:gd name="T21" fmla="*/ 57 h 92"/>
              <a:gd name="T22" fmla="*/ 12 w 60"/>
              <a:gd name="T23" fmla="*/ 92 h 92"/>
              <a:gd name="T24" fmla="*/ 24 w 60"/>
              <a:gd name="T25" fmla="*/ 92 h 92"/>
              <a:gd name="T26" fmla="*/ 24 w 60"/>
              <a:gd name="T27" fmla="*/ 52 h 92"/>
              <a:gd name="T28" fmla="*/ 36 w 60"/>
              <a:gd name="T29" fmla="*/ 52 h 92"/>
              <a:gd name="T30" fmla="*/ 36 w 60"/>
              <a:gd name="T31" fmla="*/ 92 h 92"/>
              <a:gd name="T32" fmla="*/ 48 w 60"/>
              <a:gd name="T33" fmla="*/ 92 h 92"/>
              <a:gd name="T34" fmla="*/ 48 w 60"/>
              <a:gd name="T35" fmla="*/ 68 h 92"/>
              <a:gd name="T36" fmla="*/ 48 w 60"/>
              <a:gd name="T37" fmla="*/ 68 h 92"/>
              <a:gd name="T38" fmla="*/ 48 w 60"/>
              <a:gd name="T39" fmla="*/ 13 h 92"/>
              <a:gd name="T40" fmla="*/ 52 w 60"/>
              <a:gd name="T41" fmla="*/ 18 h 92"/>
              <a:gd name="T42" fmla="*/ 52 w 60"/>
              <a:gd name="T43" fmla="*/ 52 h 92"/>
              <a:gd name="T44" fmla="*/ 60 w 60"/>
              <a:gd name="T45" fmla="*/ 52 h 92"/>
              <a:gd name="T46" fmla="*/ 60 w 60"/>
              <a:gd name="T47" fmla="*/ 18 h 92"/>
              <a:gd name="T48" fmla="*/ 46 w 60"/>
              <a:gd name="T4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92">
                <a:moveTo>
                  <a:pt x="46" y="0"/>
                </a:moveTo>
                <a:cubicBezTo>
                  <a:pt x="45" y="0"/>
                  <a:pt x="44" y="0"/>
                  <a:pt x="4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6" y="0"/>
                  <a:pt x="0" y="9"/>
                  <a:pt x="0" y="18"/>
                </a:cubicBezTo>
                <a:cubicBezTo>
                  <a:pt x="0" y="52"/>
                  <a:pt x="0" y="52"/>
                  <a:pt x="0" y="52"/>
                </a:cubicBezTo>
                <a:cubicBezTo>
                  <a:pt x="8" y="52"/>
                  <a:pt x="8" y="52"/>
                  <a:pt x="8" y="52"/>
                </a:cubicBezTo>
                <a:cubicBezTo>
                  <a:pt x="8" y="18"/>
                  <a:pt x="8" y="18"/>
                  <a:pt x="8" y="18"/>
                </a:cubicBezTo>
                <a:cubicBezTo>
                  <a:pt x="8" y="16"/>
                  <a:pt x="12" y="14"/>
                  <a:pt x="12" y="13"/>
                </a:cubicBezTo>
                <a:cubicBezTo>
                  <a:pt x="12" y="57"/>
                  <a:pt x="12" y="57"/>
                  <a:pt x="12" y="57"/>
                </a:cubicBezTo>
                <a:cubicBezTo>
                  <a:pt x="12" y="57"/>
                  <a:pt x="12" y="57"/>
                  <a:pt x="12" y="57"/>
                </a:cubicBezTo>
                <a:cubicBezTo>
                  <a:pt x="12" y="92"/>
                  <a:pt x="12" y="92"/>
                  <a:pt x="12" y="92"/>
                </a:cubicBezTo>
                <a:cubicBezTo>
                  <a:pt x="24" y="92"/>
                  <a:pt x="24" y="92"/>
                  <a:pt x="24" y="92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92"/>
                  <a:pt x="36" y="92"/>
                  <a:pt x="36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13"/>
                  <a:pt x="48" y="13"/>
                  <a:pt x="48" y="13"/>
                </a:cubicBezTo>
                <a:cubicBezTo>
                  <a:pt x="48" y="14"/>
                  <a:pt x="52" y="16"/>
                  <a:pt x="52" y="18"/>
                </a:cubicBezTo>
                <a:cubicBezTo>
                  <a:pt x="52" y="52"/>
                  <a:pt x="52" y="52"/>
                  <a:pt x="52" y="52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18"/>
                  <a:pt x="60" y="18"/>
                  <a:pt x="60" y="18"/>
                </a:cubicBezTo>
                <a:cubicBezTo>
                  <a:pt x="60" y="9"/>
                  <a:pt x="55" y="0"/>
                  <a:pt x="46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97" name="Oval 15">
            <a:extLst>
              <a:ext uri="{FF2B5EF4-FFF2-40B4-BE49-F238E27FC236}">
                <a16:creationId xmlns="" xmlns:a16="http://schemas.microsoft.com/office/drawing/2014/main" id="{42653050-9F9B-4F30-A37E-2C21E73EF2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5148" y="3719340"/>
            <a:ext cx="41489" cy="331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98" name="Freeform 16">
            <a:extLst>
              <a:ext uri="{FF2B5EF4-FFF2-40B4-BE49-F238E27FC236}">
                <a16:creationId xmlns="" xmlns:a16="http://schemas.microsoft.com/office/drawing/2014/main" id="{42F02B1A-6A06-4859-AF3F-18D89407B482}"/>
              </a:ext>
            </a:extLst>
          </p:cNvPr>
          <p:cNvSpPr>
            <a:spLocks/>
          </p:cNvSpPr>
          <p:nvPr/>
        </p:nvSpPr>
        <p:spPr bwMode="auto">
          <a:xfrm>
            <a:off x="3672370" y="3755758"/>
            <a:ext cx="80537" cy="93788"/>
          </a:xfrm>
          <a:custGeom>
            <a:avLst/>
            <a:gdLst>
              <a:gd name="T0" fmla="*/ 46 w 60"/>
              <a:gd name="T1" fmla="*/ 0 h 88"/>
              <a:gd name="T2" fmla="*/ 44 w 60"/>
              <a:gd name="T3" fmla="*/ 0 h 88"/>
              <a:gd name="T4" fmla="*/ 14 w 60"/>
              <a:gd name="T5" fmla="*/ 0 h 88"/>
              <a:gd name="T6" fmla="*/ 14 w 60"/>
              <a:gd name="T7" fmla="*/ 0 h 88"/>
              <a:gd name="T8" fmla="*/ 0 w 60"/>
              <a:gd name="T9" fmla="*/ 17 h 88"/>
              <a:gd name="T10" fmla="*/ 0 w 60"/>
              <a:gd name="T11" fmla="*/ 52 h 88"/>
              <a:gd name="T12" fmla="*/ 8 w 60"/>
              <a:gd name="T13" fmla="*/ 52 h 88"/>
              <a:gd name="T14" fmla="*/ 8 w 60"/>
              <a:gd name="T15" fmla="*/ 17 h 88"/>
              <a:gd name="T16" fmla="*/ 12 w 60"/>
              <a:gd name="T17" fmla="*/ 12 h 88"/>
              <a:gd name="T18" fmla="*/ 12 w 60"/>
              <a:gd name="T19" fmla="*/ 56 h 88"/>
              <a:gd name="T20" fmla="*/ 12 w 60"/>
              <a:gd name="T21" fmla="*/ 56 h 88"/>
              <a:gd name="T22" fmla="*/ 12 w 60"/>
              <a:gd name="T23" fmla="*/ 88 h 88"/>
              <a:gd name="T24" fmla="*/ 24 w 60"/>
              <a:gd name="T25" fmla="*/ 88 h 88"/>
              <a:gd name="T26" fmla="*/ 24 w 60"/>
              <a:gd name="T27" fmla="*/ 52 h 88"/>
              <a:gd name="T28" fmla="*/ 36 w 60"/>
              <a:gd name="T29" fmla="*/ 52 h 88"/>
              <a:gd name="T30" fmla="*/ 36 w 60"/>
              <a:gd name="T31" fmla="*/ 88 h 88"/>
              <a:gd name="T32" fmla="*/ 48 w 60"/>
              <a:gd name="T33" fmla="*/ 88 h 88"/>
              <a:gd name="T34" fmla="*/ 48 w 60"/>
              <a:gd name="T35" fmla="*/ 67 h 88"/>
              <a:gd name="T36" fmla="*/ 48 w 60"/>
              <a:gd name="T37" fmla="*/ 67 h 88"/>
              <a:gd name="T38" fmla="*/ 48 w 60"/>
              <a:gd name="T39" fmla="*/ 12 h 88"/>
              <a:gd name="T40" fmla="*/ 52 w 60"/>
              <a:gd name="T41" fmla="*/ 17 h 88"/>
              <a:gd name="T42" fmla="*/ 52 w 60"/>
              <a:gd name="T43" fmla="*/ 52 h 88"/>
              <a:gd name="T44" fmla="*/ 60 w 60"/>
              <a:gd name="T45" fmla="*/ 52 h 88"/>
              <a:gd name="T46" fmla="*/ 60 w 60"/>
              <a:gd name="T47" fmla="*/ 17 h 88"/>
              <a:gd name="T48" fmla="*/ 46 w 60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88">
                <a:moveTo>
                  <a:pt x="46" y="0"/>
                </a:moveTo>
                <a:cubicBezTo>
                  <a:pt x="45" y="0"/>
                  <a:pt x="44" y="0"/>
                  <a:pt x="4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6" y="0"/>
                  <a:pt x="0" y="8"/>
                  <a:pt x="0" y="17"/>
                </a:cubicBezTo>
                <a:cubicBezTo>
                  <a:pt x="0" y="52"/>
                  <a:pt x="0" y="52"/>
                  <a:pt x="0" y="52"/>
                </a:cubicBezTo>
                <a:cubicBezTo>
                  <a:pt x="8" y="52"/>
                  <a:pt x="8" y="52"/>
                  <a:pt x="8" y="52"/>
                </a:cubicBezTo>
                <a:cubicBezTo>
                  <a:pt x="8" y="17"/>
                  <a:pt x="8" y="17"/>
                  <a:pt x="8" y="17"/>
                </a:cubicBezTo>
                <a:cubicBezTo>
                  <a:pt x="8" y="14"/>
                  <a:pt x="12" y="12"/>
                  <a:pt x="12" y="12"/>
                </a:cubicBezTo>
                <a:cubicBezTo>
                  <a:pt x="12" y="56"/>
                  <a:pt x="12" y="56"/>
                  <a:pt x="12" y="56"/>
                </a:cubicBezTo>
                <a:cubicBezTo>
                  <a:pt x="12" y="56"/>
                  <a:pt x="12" y="56"/>
                  <a:pt x="12" y="56"/>
                </a:cubicBezTo>
                <a:cubicBezTo>
                  <a:pt x="12" y="88"/>
                  <a:pt x="12" y="88"/>
                  <a:pt x="12" y="88"/>
                </a:cubicBezTo>
                <a:cubicBezTo>
                  <a:pt x="24" y="88"/>
                  <a:pt x="24" y="88"/>
                  <a:pt x="24" y="88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52" y="14"/>
                  <a:pt x="52" y="17"/>
                </a:cubicBezTo>
                <a:cubicBezTo>
                  <a:pt x="52" y="52"/>
                  <a:pt x="52" y="52"/>
                  <a:pt x="52" y="52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17"/>
                  <a:pt x="60" y="17"/>
                  <a:pt x="60" y="17"/>
                </a:cubicBezTo>
                <a:cubicBezTo>
                  <a:pt x="60" y="8"/>
                  <a:pt x="55" y="0"/>
                  <a:pt x="46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99" name="Oval 17">
            <a:extLst>
              <a:ext uri="{FF2B5EF4-FFF2-40B4-BE49-F238E27FC236}">
                <a16:creationId xmlns="" xmlns:a16="http://schemas.microsoft.com/office/drawing/2014/main" id="{39FC858E-BB5F-4993-902D-ADE34A57D6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5148" y="3893056"/>
            <a:ext cx="41489" cy="3190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00" name="Freeform 18">
            <a:extLst>
              <a:ext uri="{FF2B5EF4-FFF2-40B4-BE49-F238E27FC236}">
                <a16:creationId xmlns="" xmlns:a16="http://schemas.microsoft.com/office/drawing/2014/main" id="{A11DC66A-880B-49CA-BACB-905B61C6FEC2}"/>
              </a:ext>
            </a:extLst>
          </p:cNvPr>
          <p:cNvSpPr>
            <a:spLocks/>
          </p:cNvSpPr>
          <p:nvPr/>
        </p:nvSpPr>
        <p:spPr bwMode="auto">
          <a:xfrm>
            <a:off x="3672370" y="3930442"/>
            <a:ext cx="80537" cy="93788"/>
          </a:xfrm>
          <a:custGeom>
            <a:avLst/>
            <a:gdLst>
              <a:gd name="T0" fmla="*/ 46 w 60"/>
              <a:gd name="T1" fmla="*/ 0 h 88"/>
              <a:gd name="T2" fmla="*/ 44 w 60"/>
              <a:gd name="T3" fmla="*/ 0 h 88"/>
              <a:gd name="T4" fmla="*/ 14 w 60"/>
              <a:gd name="T5" fmla="*/ 0 h 88"/>
              <a:gd name="T6" fmla="*/ 14 w 60"/>
              <a:gd name="T7" fmla="*/ 0 h 88"/>
              <a:gd name="T8" fmla="*/ 0 w 60"/>
              <a:gd name="T9" fmla="*/ 16 h 88"/>
              <a:gd name="T10" fmla="*/ 0 w 60"/>
              <a:gd name="T11" fmla="*/ 52 h 88"/>
              <a:gd name="T12" fmla="*/ 8 w 60"/>
              <a:gd name="T13" fmla="*/ 52 h 88"/>
              <a:gd name="T14" fmla="*/ 8 w 60"/>
              <a:gd name="T15" fmla="*/ 16 h 88"/>
              <a:gd name="T16" fmla="*/ 12 w 60"/>
              <a:gd name="T17" fmla="*/ 11 h 88"/>
              <a:gd name="T18" fmla="*/ 12 w 60"/>
              <a:gd name="T19" fmla="*/ 55 h 88"/>
              <a:gd name="T20" fmla="*/ 12 w 60"/>
              <a:gd name="T21" fmla="*/ 55 h 88"/>
              <a:gd name="T22" fmla="*/ 12 w 60"/>
              <a:gd name="T23" fmla="*/ 88 h 88"/>
              <a:gd name="T24" fmla="*/ 24 w 60"/>
              <a:gd name="T25" fmla="*/ 88 h 88"/>
              <a:gd name="T26" fmla="*/ 24 w 60"/>
              <a:gd name="T27" fmla="*/ 52 h 88"/>
              <a:gd name="T28" fmla="*/ 36 w 60"/>
              <a:gd name="T29" fmla="*/ 52 h 88"/>
              <a:gd name="T30" fmla="*/ 36 w 60"/>
              <a:gd name="T31" fmla="*/ 88 h 88"/>
              <a:gd name="T32" fmla="*/ 48 w 60"/>
              <a:gd name="T33" fmla="*/ 88 h 88"/>
              <a:gd name="T34" fmla="*/ 48 w 60"/>
              <a:gd name="T35" fmla="*/ 66 h 88"/>
              <a:gd name="T36" fmla="*/ 48 w 60"/>
              <a:gd name="T37" fmla="*/ 66 h 88"/>
              <a:gd name="T38" fmla="*/ 48 w 60"/>
              <a:gd name="T39" fmla="*/ 11 h 88"/>
              <a:gd name="T40" fmla="*/ 52 w 60"/>
              <a:gd name="T41" fmla="*/ 16 h 88"/>
              <a:gd name="T42" fmla="*/ 52 w 60"/>
              <a:gd name="T43" fmla="*/ 52 h 88"/>
              <a:gd name="T44" fmla="*/ 60 w 60"/>
              <a:gd name="T45" fmla="*/ 52 h 88"/>
              <a:gd name="T46" fmla="*/ 60 w 60"/>
              <a:gd name="T47" fmla="*/ 16 h 88"/>
              <a:gd name="T48" fmla="*/ 46 w 60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88">
                <a:moveTo>
                  <a:pt x="46" y="0"/>
                </a:moveTo>
                <a:cubicBezTo>
                  <a:pt x="45" y="0"/>
                  <a:pt x="44" y="0"/>
                  <a:pt x="4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6" y="0"/>
                  <a:pt x="0" y="7"/>
                  <a:pt x="0" y="16"/>
                </a:cubicBezTo>
                <a:cubicBezTo>
                  <a:pt x="0" y="52"/>
                  <a:pt x="0" y="52"/>
                  <a:pt x="0" y="52"/>
                </a:cubicBezTo>
                <a:cubicBezTo>
                  <a:pt x="8" y="52"/>
                  <a:pt x="8" y="52"/>
                  <a:pt x="8" y="52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3"/>
                  <a:pt x="12" y="11"/>
                  <a:pt x="12" y="11"/>
                </a:cubicBezTo>
                <a:cubicBezTo>
                  <a:pt x="12" y="55"/>
                  <a:pt x="12" y="55"/>
                  <a:pt x="12" y="55"/>
                </a:cubicBezTo>
                <a:cubicBezTo>
                  <a:pt x="12" y="55"/>
                  <a:pt x="12" y="55"/>
                  <a:pt x="12" y="55"/>
                </a:cubicBezTo>
                <a:cubicBezTo>
                  <a:pt x="12" y="88"/>
                  <a:pt x="12" y="88"/>
                  <a:pt x="12" y="88"/>
                </a:cubicBezTo>
                <a:cubicBezTo>
                  <a:pt x="24" y="88"/>
                  <a:pt x="24" y="88"/>
                  <a:pt x="24" y="88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11"/>
                  <a:pt x="48" y="11"/>
                  <a:pt x="48" y="11"/>
                </a:cubicBezTo>
                <a:cubicBezTo>
                  <a:pt x="48" y="11"/>
                  <a:pt x="52" y="13"/>
                  <a:pt x="52" y="16"/>
                </a:cubicBezTo>
                <a:cubicBezTo>
                  <a:pt x="52" y="52"/>
                  <a:pt x="52" y="52"/>
                  <a:pt x="52" y="52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16"/>
                  <a:pt x="60" y="16"/>
                  <a:pt x="60" y="16"/>
                </a:cubicBezTo>
                <a:cubicBezTo>
                  <a:pt x="60" y="7"/>
                  <a:pt x="55" y="0"/>
                  <a:pt x="46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5927" y="2306752"/>
            <a:ext cx="471037" cy="425997"/>
          </a:xfrm>
          <a:prstGeom prst="rect">
            <a:avLst/>
          </a:prstGeom>
        </p:spPr>
      </p:pic>
      <p:sp>
        <p:nvSpPr>
          <p:cNvPr id="291" name="Arc 64">
            <a:extLst>
              <a:ext uri="{FF2B5EF4-FFF2-40B4-BE49-F238E27FC236}">
                <a16:creationId xmlns="" xmlns:a16="http://schemas.microsoft.com/office/drawing/2014/main" id="{8534E3CB-E082-42DF-865B-00D76DDC3030}"/>
              </a:ext>
            </a:extLst>
          </p:cNvPr>
          <p:cNvSpPr/>
          <p:nvPr/>
        </p:nvSpPr>
        <p:spPr>
          <a:xfrm flipH="1">
            <a:off x="2127914" y="4086119"/>
            <a:ext cx="842780" cy="728464"/>
          </a:xfrm>
          <a:prstGeom prst="arc">
            <a:avLst>
              <a:gd name="adj1" fmla="val 16516345"/>
              <a:gd name="adj2" fmla="val 13852966"/>
            </a:avLst>
          </a:prstGeom>
          <a:noFill/>
          <a:ln w="76200" cap="rnd" cmpd="sng" algn="ctr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/>
        </p:spPr>
        <p:txBody>
          <a:bodyPr tIns="0" bIns="0"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kern="0" dirty="0">
              <a:solidFill>
                <a:prstClr val="black"/>
              </a:solidFill>
              <a:latin typeface="Segoe UI" panose="020B0502040204020203" pitchFamily="34" charset="0"/>
            </a:endParaRPr>
          </a:p>
        </p:txBody>
      </p:sp>
      <p:sp>
        <p:nvSpPr>
          <p:cNvPr id="292" name="Прямоугольник 50">
            <a:extLst>
              <a:ext uri="{FF2B5EF4-FFF2-40B4-BE49-F238E27FC236}">
                <a16:creationId xmlns="" xmlns:a16="http://schemas.microsoft.com/office/drawing/2014/main" id="{A6CCC03A-0CA4-4A08-AAA9-02BDCB3D2114}"/>
              </a:ext>
            </a:extLst>
          </p:cNvPr>
          <p:cNvSpPr/>
          <p:nvPr/>
        </p:nvSpPr>
        <p:spPr>
          <a:xfrm>
            <a:off x="2325240" y="4265071"/>
            <a:ext cx="502255" cy="29884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b="1" kern="0" dirty="0">
                <a:solidFill>
                  <a:prstClr val="black"/>
                </a:solidFill>
                <a:latin typeface="Arial "/>
                <a:cs typeface="Segoe UI" panose="020B0502040204020203" pitchFamily="34" charset="0"/>
              </a:rPr>
              <a:t>95</a:t>
            </a:r>
            <a:r>
              <a:rPr lang="en-US" sz="1050" b="1" kern="0" dirty="0">
                <a:solidFill>
                  <a:prstClr val="black"/>
                </a:solidFill>
                <a:latin typeface="Arial "/>
                <a:cs typeface="Segoe UI" panose="020B0502040204020203" pitchFamily="34" charset="0"/>
              </a:rPr>
              <a:t>%</a:t>
            </a:r>
            <a:endParaRPr lang="en-US" b="1" kern="0" dirty="0">
              <a:solidFill>
                <a:prstClr val="black"/>
              </a:solidFill>
              <a:latin typeface="Arial "/>
              <a:cs typeface="Segoe UI" panose="020B0502040204020203" pitchFamily="34" charset="0"/>
            </a:endParaRPr>
          </a:p>
        </p:txBody>
      </p:sp>
      <p:sp>
        <p:nvSpPr>
          <p:cNvPr id="310" name="Прямоугольник 48"/>
          <p:cNvSpPr>
            <a:spLocks noChangeArrowheads="1"/>
          </p:cNvSpPr>
          <p:nvPr/>
        </p:nvSpPr>
        <p:spPr bwMode="auto">
          <a:xfrm>
            <a:off x="7907500" y="1289367"/>
            <a:ext cx="1895116" cy="584775"/>
          </a:xfrm>
          <a:prstGeom prst="rect">
            <a:avLst/>
          </a:prstGeom>
          <a:solidFill>
            <a:schemeClr val="bg1"/>
          </a:solidFill>
          <a:extLst/>
        </p:spPr>
        <p:txBody>
          <a:bodyPr wrap="square">
            <a:spAutoFit/>
          </a:bodyPr>
          <a:lstStyle/>
          <a:p>
            <a:pPr algn="ctr"/>
            <a:r>
              <a:rPr lang="ru-RU" altLang="ru-RU" sz="3200" b="1" dirty="0">
                <a:solidFill>
                  <a:prstClr val="white">
                    <a:lumMod val="65000"/>
                  </a:prst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2025 </a:t>
            </a:r>
            <a:r>
              <a:rPr lang="ru-RU" altLang="ru-RU" sz="3200" b="1" dirty="0" smtClean="0">
                <a:solidFill>
                  <a:prstClr val="white">
                    <a:lumMod val="65000"/>
                  </a:prst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ж.</a:t>
            </a:r>
            <a:endParaRPr lang="ru-RU" altLang="ru-RU" sz="3200" b="1" dirty="0">
              <a:solidFill>
                <a:prstClr val="white">
                  <a:lumMod val="65000"/>
                </a:prstClr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327" name="Прямоугольник 24">
            <a:extLst>
              <a:ext uri="{FF2B5EF4-FFF2-40B4-BE49-F238E27FC236}">
                <a16:creationId xmlns="" xmlns:a16="http://schemas.microsoft.com/office/drawing/2014/main" id="{F6797DE1-E1D6-4E16-9016-4AAC8634353C}"/>
              </a:ext>
            </a:extLst>
          </p:cNvPr>
          <p:cNvSpPr/>
          <p:nvPr/>
        </p:nvSpPr>
        <p:spPr>
          <a:xfrm>
            <a:off x="7587870" y="1893219"/>
            <a:ext cx="441088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ЖЕЛІНІ КЕҢЕЙТУ, ОНЫҢ ІШІНДЕ МЖӘ, МЕМЛЕКЕТТІК ТАПСЫРЫС</a:t>
            </a:r>
            <a:endParaRPr lang="ru-RU" dirty="0">
              <a:solidFill>
                <a:prstClr val="black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328" name="Прямоугольник 25">
            <a:extLst>
              <a:ext uri="{FF2B5EF4-FFF2-40B4-BE49-F238E27FC236}">
                <a16:creationId xmlns="" xmlns:a16="http://schemas.microsoft.com/office/drawing/2014/main" id="{C8D002BE-B426-46F2-877A-C4D7348D316A}"/>
              </a:ext>
            </a:extLst>
          </p:cNvPr>
          <p:cNvSpPr/>
          <p:nvPr/>
        </p:nvSpPr>
        <p:spPr>
          <a:xfrm>
            <a:off x="7610475" y="2494229"/>
            <a:ext cx="44037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«ӘЛЕУМЕТТІК </a:t>
            </a:r>
            <a:r>
              <a:rPr lang="ru-RU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БАЛА </a:t>
            </a:r>
            <a:r>
              <a:rPr lang="ru-RU" dirty="0" smtClean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КҮТУШІ» </a:t>
            </a:r>
            <a:r>
              <a:rPr lang="ru-RU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ҮЙ </a:t>
            </a:r>
            <a:r>
              <a:rPr lang="ru-RU" dirty="0" smtClean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ТӘРБИЕШІЛЕРІН ЕНГІЗУ</a:t>
            </a:r>
            <a:endParaRPr lang="ru-RU" dirty="0">
              <a:solidFill>
                <a:prstClr val="black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335" name="Прямоугольник 26">
            <a:extLst>
              <a:ext uri="{FF2B5EF4-FFF2-40B4-BE49-F238E27FC236}">
                <a16:creationId xmlns="" xmlns:a16="http://schemas.microsoft.com/office/drawing/2014/main" id="{80007D78-5DE5-44E4-9C24-18021A5637E7}"/>
              </a:ext>
            </a:extLst>
          </p:cNvPr>
          <p:cNvSpPr/>
          <p:nvPr/>
        </p:nvSpPr>
        <p:spPr>
          <a:xfrm>
            <a:off x="7610475" y="3443782"/>
            <a:ext cx="440373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БАЛАЛАРДЫҢ ҚАЖЕТТІЛІКТЕРІН ЕСКЕРЕ ОТЫРЫП, ОҚЫТУ ЖӘНЕ ТӘРБИЕЛЕУ БАҒДАРЛАМАЛАРЫНЫҢ ӨЗГЕРУІ</a:t>
            </a:r>
          </a:p>
        </p:txBody>
      </p:sp>
      <p:sp>
        <p:nvSpPr>
          <p:cNvPr id="336" name="Прямоугольник 27">
            <a:extLst>
              <a:ext uri="{FF2B5EF4-FFF2-40B4-BE49-F238E27FC236}">
                <a16:creationId xmlns="" xmlns:a16="http://schemas.microsoft.com/office/drawing/2014/main" id="{0C8ED89A-5FC2-4F89-AF4A-D65A93ECC6EA}"/>
              </a:ext>
            </a:extLst>
          </p:cNvPr>
          <p:cNvSpPr/>
          <p:nvPr/>
        </p:nvSpPr>
        <p:spPr>
          <a:xfrm>
            <a:off x="7595024" y="4656781"/>
            <a:ext cx="44037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МЕКТЕПКЕ </a:t>
            </a:r>
            <a:r>
              <a:rPr lang="ru-RU" dirty="0" smtClean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ДАЙЫНДЫҚТЫҢ КҮШЕЙТІЛУІ</a:t>
            </a:r>
            <a:endParaRPr lang="ru-RU" dirty="0">
              <a:solidFill>
                <a:prstClr val="black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F09E0DFA-4BB7-4C42-BBAA-CE15097C9171}"/>
              </a:ext>
            </a:extLst>
          </p:cNvPr>
          <p:cNvSpPr/>
          <p:nvPr/>
        </p:nvSpPr>
        <p:spPr>
          <a:xfrm>
            <a:off x="1494004" y="4846020"/>
            <a:ext cx="520831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28554">
              <a:defRPr/>
            </a:pPr>
            <a:r>
              <a:rPr lang="ru-RU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МЕМЛЕКЕТТІК </a:t>
            </a:r>
            <a:r>
              <a:rPr lang="ru-RU" sz="16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ТАПСЫРЫСТЫ ҰЛҒАЙТУ</a:t>
            </a:r>
          </a:p>
          <a:p>
            <a:pPr defTabSz="228554">
              <a:defRPr/>
            </a:pPr>
            <a:r>
              <a:rPr lang="ru-RU" sz="16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18 МЫ</a:t>
            </a:r>
            <a:r>
              <a:rPr lang="kk-KZ" sz="16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ҢНАН </a:t>
            </a:r>
            <a:r>
              <a:rPr lang="ru-RU" sz="16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30 МЫҢ ТЕҢГЕГЕ ДЕЙІН</a:t>
            </a:r>
            <a:r>
              <a:rPr lang="en-US" sz="16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6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  </a:t>
            </a:r>
            <a:endParaRPr lang="ru-RU" sz="1600" dirty="0">
              <a:solidFill>
                <a:prstClr val="black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defTabSz="228554">
              <a:defRPr/>
            </a:pPr>
            <a:r>
              <a:rPr lang="ru-RU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                                  </a:t>
            </a:r>
            <a:r>
              <a:rPr lang="en-US" sz="28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448 </a:t>
            </a:r>
            <a:r>
              <a:rPr lang="ru-RU" sz="1600" dirty="0" err="1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млрд.тг</a:t>
            </a:r>
            <a:r>
              <a:rPr lang="ru-RU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</p:txBody>
      </p:sp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1871180541"/>
              </p:ext>
            </p:extLst>
          </p:nvPr>
        </p:nvGraphicFramePr>
        <p:xfrm>
          <a:off x="950522" y="5323429"/>
          <a:ext cx="5584723" cy="12498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9398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E424C-940E-4969-AD3E-702B31DD2D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048880" y="568872"/>
            <a:ext cx="9895469" cy="480131"/>
          </a:xfrm>
          <a:prstGeom prst="rect">
            <a:avLst/>
          </a:prstGeom>
          <a:effectLst/>
        </p:spPr>
        <p:txBody>
          <a:bodyPr lIns="107508" tIns="53755" rIns="107508" bIns="53755" anchor="ctr"/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2800" b="1" cap="all" dirty="0">
                <a:solidFill>
                  <a:prstClr val="white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БАЛАЛАР ҮШІН ҚАУІПСІЗ ЖӘНЕ ЖАЙЛЫ ЖАҒДАЙ</a:t>
            </a: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2049539" y="2255369"/>
            <a:ext cx="9344412" cy="1"/>
          </a:xfrm>
          <a:prstGeom prst="line">
            <a:avLst/>
          </a:prstGeom>
          <a:noFill/>
          <a:ln w="1428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6" name="Прямоугольник 48"/>
          <p:cNvSpPr>
            <a:spLocks noChangeArrowheads="1"/>
          </p:cNvSpPr>
          <p:nvPr/>
        </p:nvSpPr>
        <p:spPr bwMode="auto">
          <a:xfrm>
            <a:off x="5021318" y="1968159"/>
            <a:ext cx="1789057" cy="584775"/>
          </a:xfrm>
          <a:prstGeom prst="rect">
            <a:avLst/>
          </a:prstGeom>
          <a:solidFill>
            <a:schemeClr val="bg1"/>
          </a:solidFill>
          <a:extLst/>
        </p:spPr>
        <p:txBody>
          <a:bodyPr wrap="square">
            <a:spAutoFit/>
          </a:bodyPr>
          <a:lstStyle/>
          <a:p>
            <a:pPr algn="ctr"/>
            <a:r>
              <a:rPr lang="ru-RU" altLang="ru-RU" sz="3200" b="1" dirty="0">
                <a:solidFill>
                  <a:prstClr val="white">
                    <a:lumMod val="65000"/>
                  </a:prst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2025 </a:t>
            </a:r>
            <a:r>
              <a:rPr lang="ru-RU" altLang="ru-RU" sz="3200" b="1" dirty="0" smtClean="0">
                <a:solidFill>
                  <a:prstClr val="white">
                    <a:lumMod val="65000"/>
                  </a:prst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ж.</a:t>
            </a:r>
            <a:endParaRPr lang="ru-RU" altLang="ru-RU" sz="3200" b="1" dirty="0">
              <a:solidFill>
                <a:prstClr val="white">
                  <a:lumMod val="65000"/>
                </a:prstClr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7" name="Прямоугольник 48"/>
          <p:cNvSpPr>
            <a:spLocks noChangeArrowheads="1"/>
          </p:cNvSpPr>
          <p:nvPr/>
        </p:nvSpPr>
        <p:spPr bwMode="auto">
          <a:xfrm>
            <a:off x="2948191" y="1997878"/>
            <a:ext cx="1864415" cy="584775"/>
          </a:xfrm>
          <a:prstGeom prst="rect">
            <a:avLst/>
          </a:prstGeom>
          <a:solidFill>
            <a:schemeClr val="bg1"/>
          </a:solidFill>
          <a:extLst/>
        </p:spPr>
        <p:txBody>
          <a:bodyPr wrap="square">
            <a:spAutoFit/>
          </a:bodyPr>
          <a:lstStyle/>
          <a:p>
            <a:pPr algn="ctr"/>
            <a:r>
              <a:rPr lang="ru-RU" altLang="ru-RU" sz="3200" b="1" dirty="0">
                <a:solidFill>
                  <a:prstClr val="white">
                    <a:lumMod val="65000"/>
                  </a:prst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2020 </a:t>
            </a:r>
            <a:r>
              <a:rPr lang="ru-RU" altLang="ru-RU" sz="3200" b="1" dirty="0" smtClean="0">
                <a:solidFill>
                  <a:prstClr val="white">
                    <a:lumMod val="65000"/>
                  </a:prst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ж.</a:t>
            </a:r>
            <a:endParaRPr lang="ru-RU" altLang="ru-RU" sz="3200" b="1" dirty="0">
              <a:solidFill>
                <a:prstClr val="white">
                  <a:lumMod val="65000"/>
                </a:prstClr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585709" y="1558971"/>
            <a:ext cx="1484718" cy="1352550"/>
          </a:xfrm>
          <a:prstGeom prst="ellipse">
            <a:avLst/>
          </a:prstGeom>
          <a:noFill/>
          <a:ln w="1428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974" y="1832448"/>
            <a:ext cx="845841" cy="845841"/>
          </a:xfrm>
          <a:prstGeom prst="rect">
            <a:avLst/>
          </a:prstGeom>
        </p:spPr>
      </p:pic>
      <p:pic>
        <p:nvPicPr>
          <p:cNvPr id="12" name="Picture 2" descr="http://www.lipetsk.ru/upload/iblock/051/051950549f67b031d3be3ac7a427012d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3244" y="3630247"/>
            <a:ext cx="918966" cy="518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48"/>
          <p:cNvSpPr>
            <a:spLocks noChangeArrowheads="1"/>
          </p:cNvSpPr>
          <p:nvPr/>
        </p:nvSpPr>
        <p:spPr bwMode="auto">
          <a:xfrm>
            <a:off x="5322886" y="2688727"/>
            <a:ext cx="11657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altLang="ru-RU" sz="3600" b="1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100</a:t>
            </a:r>
            <a:r>
              <a:rPr lang="en-US" altLang="ru-RU" sz="1600" b="1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%</a:t>
            </a:r>
            <a:endParaRPr lang="ru-RU" altLang="ru-RU" sz="2800" b="1" dirty="0">
              <a:solidFill>
                <a:prstClr val="black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14" name="Прямоугольник 48"/>
          <p:cNvSpPr>
            <a:spLocks noChangeArrowheads="1"/>
          </p:cNvSpPr>
          <p:nvPr/>
        </p:nvSpPr>
        <p:spPr bwMode="auto">
          <a:xfrm>
            <a:off x="3447438" y="2659757"/>
            <a:ext cx="89960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ru-RU" sz="3600" b="1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67</a:t>
            </a:r>
            <a:r>
              <a:rPr lang="en-US" altLang="ru-RU" sz="1600" b="1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%</a:t>
            </a:r>
            <a:endParaRPr lang="ru-RU" altLang="ru-RU" sz="2800" b="1" dirty="0">
              <a:solidFill>
                <a:prstClr val="black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16" name="Прямоугольник 48"/>
          <p:cNvSpPr>
            <a:spLocks noChangeArrowheads="1"/>
          </p:cNvSpPr>
          <p:nvPr/>
        </p:nvSpPr>
        <p:spPr bwMode="auto">
          <a:xfrm>
            <a:off x="5319475" y="3581646"/>
            <a:ext cx="105189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altLang="ru-RU" sz="3200" b="1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100</a:t>
            </a:r>
            <a:r>
              <a:rPr lang="en-US" altLang="ru-RU" sz="1400" b="1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%</a:t>
            </a:r>
            <a:endParaRPr lang="ru-RU" altLang="ru-RU" sz="2400" b="1" dirty="0">
              <a:solidFill>
                <a:prstClr val="black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17" name="Прямоугольник 48"/>
          <p:cNvSpPr>
            <a:spLocks noChangeArrowheads="1"/>
          </p:cNvSpPr>
          <p:nvPr/>
        </p:nvSpPr>
        <p:spPr bwMode="auto">
          <a:xfrm>
            <a:off x="3442971" y="3597292"/>
            <a:ext cx="81624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ru-RU" sz="3200" b="1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70</a:t>
            </a:r>
            <a:r>
              <a:rPr lang="en-US" altLang="ru-RU" sz="1400" b="1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%</a:t>
            </a:r>
            <a:endParaRPr lang="ru-RU" altLang="ru-RU" sz="2400" b="1" dirty="0">
              <a:solidFill>
                <a:prstClr val="black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20" name="Прямоугольник 48"/>
          <p:cNvSpPr>
            <a:spLocks noChangeArrowheads="1"/>
          </p:cNvSpPr>
          <p:nvPr/>
        </p:nvSpPr>
        <p:spPr bwMode="auto">
          <a:xfrm>
            <a:off x="5321986" y="4457420"/>
            <a:ext cx="105189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altLang="ru-RU" sz="3200" b="1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100</a:t>
            </a:r>
            <a:r>
              <a:rPr lang="en-US" altLang="ru-RU" sz="1400" b="1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%</a:t>
            </a:r>
            <a:endParaRPr lang="ru-RU" altLang="ru-RU" sz="2400" b="1" dirty="0">
              <a:solidFill>
                <a:prstClr val="black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21" name="Прямоугольник 48"/>
          <p:cNvSpPr>
            <a:spLocks noChangeArrowheads="1"/>
          </p:cNvSpPr>
          <p:nvPr/>
        </p:nvSpPr>
        <p:spPr bwMode="auto">
          <a:xfrm>
            <a:off x="3475246" y="4472561"/>
            <a:ext cx="1141659" cy="80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ru-RU" sz="3200" b="1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99.7</a:t>
            </a:r>
            <a:r>
              <a:rPr lang="en-US" altLang="ru-RU" sz="1400" b="1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%</a:t>
            </a:r>
            <a:endParaRPr lang="ru-RU" altLang="ru-RU" sz="2400" b="1" dirty="0">
              <a:solidFill>
                <a:prstClr val="black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0465" y="5405229"/>
            <a:ext cx="672973" cy="672973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4835" y="2514843"/>
            <a:ext cx="793356" cy="793356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9671" y="4430083"/>
            <a:ext cx="724777" cy="724777"/>
          </a:xfrm>
          <a:prstGeom prst="rect">
            <a:avLst/>
          </a:prstGeom>
        </p:spPr>
      </p:pic>
      <p:sp>
        <p:nvSpPr>
          <p:cNvPr id="27" name="Rectangle 26"/>
          <p:cNvSpPr/>
          <p:nvPr/>
        </p:nvSpPr>
        <p:spPr>
          <a:xfrm>
            <a:off x="6401524" y="2795426"/>
            <a:ext cx="5437949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1200"/>
              </a:spcBef>
              <a:buFont typeface="Arial" charset="0"/>
              <a:buChar char="•"/>
            </a:pPr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ҚАУІПСІЗ </a:t>
            </a:r>
            <a:r>
              <a:rPr lang="ru-RU" sz="14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ЕНУ ЖҮЙЕСІ</a:t>
            </a:r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ru-RU" sz="14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БЕЙНЕБАҚЫЛАУ</a:t>
            </a:r>
          </a:p>
          <a:p>
            <a:pPr marL="285750" indent="-285750">
              <a:spcBef>
                <a:spcPts val="1200"/>
              </a:spcBef>
              <a:buFont typeface="Arial" charset="0"/>
              <a:buChar char="•"/>
            </a:pPr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МАМАНДАНДЫРЫЛҒАН КҮЗЕТ ЖӘНЕ </a:t>
            </a:r>
            <a:r>
              <a:rPr lang="ru-RU" sz="14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БАҚЫЛАУ</a:t>
            </a:r>
          </a:p>
          <a:p>
            <a:pPr marL="285750" indent="-285750">
              <a:spcBef>
                <a:spcPts val="1200"/>
              </a:spcBef>
              <a:buFont typeface="Arial" charset="0"/>
              <a:buChar char="•"/>
            </a:pPr>
            <a:r>
              <a:rPr lang="kk-KZ" sz="14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ББЕҚ </a:t>
            </a:r>
            <a:r>
              <a:rPr lang="kk-KZ" sz="14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БАР БАЛАЛАРҒА АРНАЛҒАН ШАРТТАР (МЕМЛЕКЕТТІК ТАПСЫРЫС</a:t>
            </a:r>
            <a:r>
              <a:rPr lang="kk-KZ" sz="14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)</a:t>
            </a:r>
          </a:p>
          <a:p>
            <a:pPr marL="285750" indent="-285750">
              <a:spcBef>
                <a:spcPts val="1200"/>
              </a:spcBef>
              <a:buFont typeface="Arial" charset="0"/>
              <a:buChar char="•"/>
            </a:pPr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МЕКТЕПТЕРДЕ ЗОРЛЫҚ-ЗОМБЫЛЫҚТЫҢ,  </a:t>
            </a:r>
            <a:r>
              <a:rPr lang="ru-RU" sz="14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БУЛЛИНГТІҢ,  </a:t>
            </a:r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СУИЦИДТІҢ АЛДЫН АЛУ </a:t>
            </a:r>
            <a:r>
              <a:rPr lang="ru-RU" sz="14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БОЙЫНША БАҒДАРЛАМА</a:t>
            </a:r>
          </a:p>
          <a:p>
            <a:pPr marL="285750" indent="-285750">
              <a:spcBef>
                <a:spcPts val="1200"/>
              </a:spcBef>
              <a:buFont typeface="Arial" charset="0"/>
              <a:buChar char="•"/>
            </a:pPr>
            <a:r>
              <a:rPr lang="ru-RU" sz="14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МЕКТЕПКЕ ҚАУІПСІЗ ТАСЫМАЛДАУ</a:t>
            </a:r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АВТОБУС ПАРКІН </a:t>
            </a:r>
            <a:r>
              <a:rPr lang="ru-RU" sz="14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ЖАҢАРТУ</a:t>
            </a:r>
          </a:p>
          <a:p>
            <a:pPr marL="285750" indent="-285750">
              <a:spcBef>
                <a:spcPts val="1200"/>
              </a:spcBef>
              <a:buFont typeface="Arial" charset="0"/>
              <a:buChar char="•"/>
            </a:pPr>
            <a:r>
              <a:rPr lang="ru-RU" sz="14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КИБЕРМӘДЕНИЕТТІЛІК </a:t>
            </a:r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И КИБЕРГИГИЕНА</a:t>
            </a:r>
          </a:p>
          <a:p>
            <a:pPr marL="285750" indent="-285750" algn="just">
              <a:spcBef>
                <a:spcPts val="1200"/>
              </a:spcBef>
              <a:buFont typeface="Arial" charset="0"/>
              <a:buChar char="•"/>
            </a:pPr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ЖАҢА НОРМАЛАР МЕН ТАМАҚТАНУ </a:t>
            </a:r>
            <a:r>
              <a:rPr lang="ru-RU" sz="14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РАЦИОНЫ</a:t>
            </a:r>
          </a:p>
          <a:p>
            <a:pPr marL="285750" indent="-285750" algn="just">
              <a:spcBef>
                <a:spcPts val="1200"/>
              </a:spcBef>
              <a:buFont typeface="Arial" charset="0"/>
              <a:buChar char="•"/>
            </a:pPr>
            <a:r>
              <a:rPr lang="kk-KZ" sz="14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ҚОЛМА-ҚОЛ АҚШАСЫЗ ЕСЕП АЙЫРЫСУҒА КЕЗЕҢ-КЕЗЕҢМЕН КӨШУ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496279" y="5547206"/>
            <a:ext cx="81624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3200" b="1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30</a:t>
            </a:r>
            <a:r>
              <a:rPr lang="en-US" altLang="ru-RU" sz="1400" b="1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%</a:t>
            </a:r>
            <a:endParaRPr lang="ru-RU" altLang="ru-RU" sz="1400" b="1" dirty="0">
              <a:solidFill>
                <a:prstClr val="black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5329582" y="5576175"/>
            <a:ext cx="105189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3200" b="1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100</a:t>
            </a:r>
            <a:r>
              <a:rPr lang="en-US" altLang="ru-RU" sz="1400" b="1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%</a:t>
            </a:r>
            <a:endParaRPr lang="ru-RU" altLang="ru-RU" sz="1400" b="1" dirty="0">
              <a:solidFill>
                <a:prstClr val="black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35" name="Стрелка: вправо с вырезом 14">
            <a:extLst>
              <a:ext uri="{FF2B5EF4-FFF2-40B4-BE49-F238E27FC236}">
                <a16:creationId xmlns="" xmlns:a16="http://schemas.microsoft.com/office/drawing/2014/main" id="{67396C55-48F8-40BF-9398-FB574F168BA7}"/>
              </a:ext>
            </a:extLst>
          </p:cNvPr>
          <p:cNvSpPr/>
          <p:nvPr/>
        </p:nvSpPr>
        <p:spPr>
          <a:xfrm>
            <a:off x="4614509" y="2837410"/>
            <a:ext cx="336229" cy="373369"/>
          </a:xfrm>
          <a:prstGeom prst="chevron">
            <a:avLst>
              <a:gd name="adj" fmla="val 53963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sp>
        <p:nvSpPr>
          <p:cNvPr id="36" name="Стрелка: вправо с вырезом 14">
            <a:extLst>
              <a:ext uri="{FF2B5EF4-FFF2-40B4-BE49-F238E27FC236}">
                <a16:creationId xmlns="" xmlns:a16="http://schemas.microsoft.com/office/drawing/2014/main" id="{67396C55-48F8-40BF-9398-FB574F168BA7}"/>
              </a:ext>
            </a:extLst>
          </p:cNvPr>
          <p:cNvSpPr/>
          <p:nvPr/>
        </p:nvSpPr>
        <p:spPr>
          <a:xfrm>
            <a:off x="4713499" y="3673493"/>
            <a:ext cx="336229" cy="373369"/>
          </a:xfrm>
          <a:prstGeom prst="chevron">
            <a:avLst>
              <a:gd name="adj" fmla="val 53963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sp>
        <p:nvSpPr>
          <p:cNvPr id="37" name="Стрелка: вправо с вырезом 14">
            <a:extLst>
              <a:ext uri="{FF2B5EF4-FFF2-40B4-BE49-F238E27FC236}">
                <a16:creationId xmlns="" xmlns:a16="http://schemas.microsoft.com/office/drawing/2014/main" id="{67396C55-48F8-40BF-9398-FB574F168BA7}"/>
              </a:ext>
            </a:extLst>
          </p:cNvPr>
          <p:cNvSpPr/>
          <p:nvPr/>
        </p:nvSpPr>
        <p:spPr>
          <a:xfrm>
            <a:off x="4713498" y="4563124"/>
            <a:ext cx="336229" cy="373369"/>
          </a:xfrm>
          <a:prstGeom prst="chevron">
            <a:avLst>
              <a:gd name="adj" fmla="val 53963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sp>
        <p:nvSpPr>
          <p:cNvPr id="38" name="Стрелка: вправо с вырезом 14">
            <a:extLst>
              <a:ext uri="{FF2B5EF4-FFF2-40B4-BE49-F238E27FC236}">
                <a16:creationId xmlns="" xmlns:a16="http://schemas.microsoft.com/office/drawing/2014/main" id="{67396C55-48F8-40BF-9398-FB574F168BA7}"/>
              </a:ext>
            </a:extLst>
          </p:cNvPr>
          <p:cNvSpPr/>
          <p:nvPr/>
        </p:nvSpPr>
        <p:spPr>
          <a:xfrm>
            <a:off x="4713497" y="5635667"/>
            <a:ext cx="336229" cy="373369"/>
          </a:xfrm>
          <a:prstGeom prst="chevron">
            <a:avLst>
              <a:gd name="adj" fmla="val 53963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3600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905461" y="6341179"/>
            <a:ext cx="2743200" cy="365125"/>
          </a:xfrm>
        </p:spPr>
        <p:txBody>
          <a:bodyPr/>
          <a:lstStyle/>
          <a:p>
            <a:fld id="{1BBE424C-940E-4969-AD3E-702B31DD2D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699591" y="0"/>
            <a:ext cx="9949070" cy="1643527"/>
          </a:xfrm>
          <a:prstGeom prst="rect">
            <a:avLst/>
          </a:prstGeom>
          <a:effectLst/>
        </p:spPr>
        <p:txBody>
          <a:bodyPr lIns="107508" tIns="53755" rIns="107508" bIns="53755" anchor="ctr"/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2800" b="1" dirty="0">
                <a:solidFill>
                  <a:prstClr val="white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 ЖАЛПЫАДАМЗАТТЫҚ ҚҰНДЫЛЫҚТАР НЕГІЗІНДЕ ТҰЛҒАНЫ ТӘРБИЕЛЕУ</a:t>
            </a:r>
          </a:p>
        </p:txBody>
      </p:sp>
      <p:sp>
        <p:nvSpPr>
          <p:cNvPr id="4" name="object 7"/>
          <p:cNvSpPr txBox="1"/>
          <p:nvPr/>
        </p:nvSpPr>
        <p:spPr>
          <a:xfrm>
            <a:off x="3244842" y="2752877"/>
            <a:ext cx="8531909" cy="3897221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297815" marR="5080" indent="-285750">
              <a:spcBef>
                <a:spcPts val="1200"/>
              </a:spcBef>
              <a:buFont typeface="Arial" charset="0"/>
              <a:buChar char="•"/>
              <a:tabLst>
                <a:tab pos="363220" algn="l"/>
              </a:tabLst>
            </a:pPr>
            <a:r>
              <a:rPr lang="kk-KZ" sz="16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kk-KZ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«ҚҰНДЫЛЫҚТАРҒА НЕГІЗДЕЛГЕН БІЛІМ БЕРУ</a:t>
            </a:r>
            <a:r>
              <a:rPr lang="kk-KZ" sz="16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» ЖОБАСЫ</a:t>
            </a:r>
            <a:endParaRPr lang="kk-KZ" sz="1600" dirty="0">
              <a:solidFill>
                <a:prstClr val="black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97815" marR="5080" indent="-285750">
              <a:spcBef>
                <a:spcPts val="1200"/>
              </a:spcBef>
              <a:buFont typeface="Arial" charset="0"/>
              <a:buChar char="•"/>
              <a:tabLst>
                <a:tab pos="363220" algn="l"/>
              </a:tabLst>
            </a:pPr>
            <a:r>
              <a:rPr lang="ru-RU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ОТБАСЫЛЫ</a:t>
            </a:r>
            <a:r>
              <a:rPr lang="kk-KZ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Қ ТӘРБИЕ</a:t>
            </a:r>
            <a:endParaRPr lang="ru-RU" sz="1600" dirty="0">
              <a:solidFill>
                <a:prstClr val="black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97815" marR="5080" indent="-285750">
              <a:spcBef>
                <a:spcPts val="1200"/>
              </a:spcBef>
              <a:buFont typeface="Arial" charset="0"/>
              <a:buChar char="•"/>
              <a:tabLst>
                <a:tab pos="363220" algn="l"/>
              </a:tabLst>
            </a:pPr>
            <a:r>
              <a:rPr lang="ru-RU" sz="16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ҚАРЫМ-ҚАТЫНАСТЫҢ ЖАҢА ФОРМАТЫ «МЕКТЕП-АТА-АНА»</a:t>
            </a:r>
          </a:p>
          <a:p>
            <a:pPr marL="297815" marR="5080" indent="-285750">
              <a:spcBef>
                <a:spcPts val="1200"/>
              </a:spcBef>
              <a:buFont typeface="Arial" charset="0"/>
              <a:buChar char="•"/>
              <a:tabLst>
                <a:tab pos="363220" algn="l"/>
              </a:tabLst>
            </a:pPr>
            <a:r>
              <a:rPr lang="ru-RU" sz="16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«ЖАС ҚЫРАН», «ЖАС ҰЛАН», «ЖАС САРБАЗ</a:t>
            </a:r>
            <a:r>
              <a:rPr lang="ru-RU" sz="16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» ДАМЫТУ</a:t>
            </a:r>
            <a:endParaRPr lang="ru-RU" sz="1600" dirty="0">
              <a:solidFill>
                <a:prstClr val="black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97815" marR="5080" indent="-285750">
              <a:spcBef>
                <a:spcPts val="1200"/>
              </a:spcBef>
              <a:buFont typeface="Arial" charset="0"/>
              <a:buChar char="•"/>
              <a:tabLst>
                <a:tab pos="363220" algn="l"/>
              </a:tabLst>
            </a:pPr>
            <a:r>
              <a:rPr lang="ru-RU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ҚЫСҚЫ ЖӘНЕ ЖАЗҒЫ СПОРТ ТҮРЛЕРІ БОЙЫНША СПАРТАКИАДА, </a:t>
            </a:r>
            <a:r>
              <a:rPr lang="ru-RU" sz="16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ГИМНАЗИАЛАР</a:t>
            </a:r>
          </a:p>
          <a:p>
            <a:pPr marL="297815" marR="5080" indent="-285750">
              <a:spcBef>
                <a:spcPts val="1200"/>
              </a:spcBef>
              <a:buFont typeface="Arial" charset="0"/>
              <a:buChar char="•"/>
              <a:tabLst>
                <a:tab pos="363220" algn="l"/>
              </a:tabLst>
            </a:pPr>
            <a:r>
              <a:rPr lang="ru-RU" sz="16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МЕКТЕП ЖӘНЕ СТУДЕНТТІК СПОРТ ЛИГАЛАРЫ</a:t>
            </a:r>
          </a:p>
          <a:p>
            <a:pPr marL="297815" marR="5080" indent="-285750">
              <a:spcBef>
                <a:spcPts val="1200"/>
              </a:spcBef>
              <a:buFont typeface="Arial" charset="0"/>
              <a:buChar char="•"/>
              <a:tabLst>
                <a:tab pos="363220" algn="l"/>
              </a:tabLst>
            </a:pPr>
            <a:r>
              <a:rPr lang="ru-RU" sz="1600" dirty="0" smtClean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«ҰШҚЫР </a:t>
            </a:r>
            <a:r>
              <a:rPr lang="ru-RU" sz="1600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ОЙ АЛАҢЫ</a:t>
            </a:r>
            <a:r>
              <a:rPr lang="ru-RU" sz="1600" dirty="0" smtClean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»</a:t>
            </a:r>
            <a:r>
              <a:rPr lang="ru-RU" sz="1600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 ДЕБАТ ҚОЗҒАЛЫСЫ </a:t>
            </a:r>
            <a:endParaRPr lang="ru-RU" sz="1600" dirty="0" smtClean="0">
              <a:solidFill>
                <a:prstClr val="black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  <a:p>
            <a:pPr marL="297815" marR="5080" indent="-285750">
              <a:spcBef>
                <a:spcPts val="1200"/>
              </a:spcBef>
              <a:buFont typeface="Arial" charset="0"/>
              <a:buChar char="•"/>
              <a:tabLst>
                <a:tab pos="363220" algn="l"/>
              </a:tabLst>
            </a:pPr>
            <a:r>
              <a:rPr lang="ru-RU" sz="1600" dirty="0" smtClean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 «БАЛАЛАР ЖӘНЕ ТЕАТР</a:t>
            </a:r>
            <a:r>
              <a:rPr lang="ru-RU" sz="1600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», «ҚОҒАМҒА ҚЫЗМЕТ», «АШЫҚ ЖҮРЕК» </a:t>
            </a:r>
            <a:r>
              <a:rPr lang="ru-RU" sz="1600" dirty="0" smtClean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ЖОБАСЫ</a:t>
            </a:r>
            <a:endParaRPr lang="ru-RU" sz="1600" dirty="0">
              <a:solidFill>
                <a:prstClr val="black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  <a:p>
            <a:pPr marL="297815" marR="5080" indent="-285750">
              <a:spcBef>
                <a:spcPts val="1200"/>
              </a:spcBef>
              <a:buFont typeface="Arial" charset="0"/>
              <a:buChar char="•"/>
              <a:tabLst>
                <a:tab pos="363220" algn="l"/>
              </a:tabLst>
            </a:pPr>
            <a:r>
              <a:rPr lang="en-US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ZHASTAR KZ</a:t>
            </a:r>
            <a:r>
              <a:rPr lang="ru-RU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  <a:p>
            <a:pPr marL="297815" marR="5080" indent="-285750">
              <a:spcBef>
                <a:spcPts val="1200"/>
              </a:spcBef>
              <a:buFont typeface="Arial" charset="0"/>
              <a:buChar char="•"/>
              <a:tabLst>
                <a:tab pos="363220" algn="l"/>
              </a:tabLst>
            </a:pPr>
            <a:r>
              <a:rPr lang="ru-RU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ВОЛОНТЕРЛЫҚТЫ ДАМЫТУ</a:t>
            </a: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2061283" y="2361745"/>
            <a:ext cx="9344412" cy="1"/>
          </a:xfrm>
          <a:prstGeom prst="line">
            <a:avLst/>
          </a:prstGeom>
          <a:noFill/>
          <a:ln w="1428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6" name="Прямоугольник 48"/>
          <p:cNvSpPr>
            <a:spLocks noChangeArrowheads="1"/>
          </p:cNvSpPr>
          <p:nvPr/>
        </p:nvSpPr>
        <p:spPr bwMode="auto">
          <a:xfrm>
            <a:off x="2638423" y="2060398"/>
            <a:ext cx="1895116" cy="584775"/>
          </a:xfrm>
          <a:prstGeom prst="rect">
            <a:avLst/>
          </a:prstGeom>
          <a:solidFill>
            <a:schemeClr val="bg1"/>
          </a:solidFill>
          <a:extLst/>
        </p:spPr>
        <p:txBody>
          <a:bodyPr wrap="square">
            <a:spAutoFit/>
          </a:bodyPr>
          <a:lstStyle/>
          <a:p>
            <a:pPr algn="ctr"/>
            <a:r>
              <a:rPr lang="ru-RU" altLang="ru-RU" sz="3200" b="1" dirty="0" smtClean="0">
                <a:solidFill>
                  <a:prstClr val="white">
                    <a:lumMod val="65000"/>
                  </a:prst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2025 ж.</a:t>
            </a:r>
            <a:endParaRPr lang="ru-RU" altLang="ru-RU" sz="3200" b="1" dirty="0">
              <a:solidFill>
                <a:prstClr val="white">
                  <a:lumMod val="65000"/>
                </a:prstClr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539634" y="1628473"/>
            <a:ext cx="1484718" cy="1352550"/>
          </a:xfrm>
          <a:prstGeom prst="ellipse">
            <a:avLst/>
          </a:prstGeom>
          <a:noFill/>
          <a:ln w="1428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155" y="1918427"/>
            <a:ext cx="886636" cy="88663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4352" y="4730588"/>
            <a:ext cx="774170" cy="77417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5934" y="2900009"/>
            <a:ext cx="581768" cy="581768"/>
          </a:xfrm>
          <a:prstGeom prst="rect">
            <a:avLst/>
          </a:prstGeom>
        </p:spPr>
      </p:pic>
      <p:pic>
        <p:nvPicPr>
          <p:cNvPr id="16" name="Picture 4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909087" y="3664284"/>
            <a:ext cx="1004700" cy="1004700"/>
          </a:xfrm>
          <a:prstGeom prst="rect">
            <a:avLst/>
          </a:prstGeom>
        </p:spPr>
      </p:pic>
      <p:pic>
        <p:nvPicPr>
          <p:cNvPr id="17" name="Pictur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849" y="5451449"/>
            <a:ext cx="575405" cy="575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383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797802" y="316140"/>
            <a:ext cx="10394197" cy="954107"/>
          </a:xfrm>
          <a:prstGeom prst="rect">
            <a:avLst/>
          </a:prstGeom>
          <a:effectLst/>
        </p:spPr>
        <p:txBody>
          <a:bodyPr lIns="107508" tIns="53755" rIns="107508" bIns="53755" anchor="ctr"/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ru-RU" sz="2800" b="1" cap="all" dirty="0" smtClean="0">
                <a:solidFill>
                  <a:prstClr val="white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Орта </a:t>
            </a:r>
            <a:r>
              <a:rPr lang="ru-RU" sz="2800" b="1" cap="all" dirty="0" err="1" smtClean="0">
                <a:solidFill>
                  <a:prstClr val="white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білім</a:t>
            </a:r>
            <a:r>
              <a:rPr lang="ru-RU" sz="2800" b="1" cap="all" dirty="0" smtClean="0">
                <a:solidFill>
                  <a:prstClr val="white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 беру </a:t>
            </a:r>
            <a:r>
              <a:rPr lang="ru-RU" sz="2800" b="1" cap="all" dirty="0" err="1" smtClean="0">
                <a:solidFill>
                  <a:prstClr val="white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мазмұнын</a:t>
            </a:r>
            <a:r>
              <a:rPr lang="ru-RU" sz="2800" b="1" cap="all" dirty="0" smtClean="0">
                <a:solidFill>
                  <a:prstClr val="white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 жаңғырту</a:t>
            </a:r>
            <a:endParaRPr lang="ru-RU" sz="2800" b="1" cap="all" dirty="0">
              <a:solidFill>
                <a:prstClr val="white"/>
              </a:solidFill>
              <a:latin typeface="Segoe UI" panose="020B0502040204020203" pitchFamily="34" charset="0"/>
              <a:ea typeface="Open Sans" panose="020B0606030504020204" pitchFamily="34" charset="0"/>
              <a:cs typeface="Segoe UI" panose="020B0502040204020203" pitchFamily="34" charset="0"/>
            </a:endParaRPr>
          </a:p>
        </p:txBody>
      </p:sp>
      <p:sp>
        <p:nvSpPr>
          <p:cNvPr id="4" name="Прямоугольник 73"/>
          <p:cNvSpPr/>
          <p:nvPr/>
        </p:nvSpPr>
        <p:spPr>
          <a:xfrm>
            <a:off x="4533901" y="4099876"/>
            <a:ext cx="4813610" cy="23544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ct val="0"/>
              </a:spcBef>
              <a:spcAft>
                <a:spcPts val="700"/>
              </a:spcAft>
              <a:buFont typeface="Arial" charset="0"/>
              <a:buChar char="•"/>
            </a:pPr>
            <a:r>
              <a:rPr lang="ru-RU" altLang="ru-RU" sz="1400" cap="all" dirty="0" err="1" smtClean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Тәлімгерлік</a:t>
            </a:r>
            <a:endParaRPr lang="ru-RU" altLang="ru-RU" sz="1400" cap="all" dirty="0" smtClean="0">
              <a:solidFill>
                <a:prstClr val="black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  <a:p>
            <a:pPr marL="342900" indent="-342900">
              <a:spcBef>
                <a:spcPct val="0"/>
              </a:spcBef>
              <a:spcAft>
                <a:spcPts val="700"/>
              </a:spcAft>
              <a:buFont typeface="Arial" charset="0"/>
              <a:buChar char="•"/>
            </a:pPr>
            <a:r>
              <a:rPr lang="ru-RU" altLang="ru-RU" sz="1400" cap="all" dirty="0" err="1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Мобильді</a:t>
            </a:r>
            <a:r>
              <a:rPr lang="ru-RU" altLang="ru-RU" sz="1400" cap="all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 </a:t>
            </a:r>
            <a:r>
              <a:rPr lang="ru-RU" altLang="ru-RU" sz="1400" cap="all" dirty="0" err="1" smtClean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мұғалім</a:t>
            </a:r>
            <a:endParaRPr lang="ru-RU" altLang="ru-RU" sz="1400" cap="all" dirty="0" smtClean="0">
              <a:solidFill>
                <a:prstClr val="black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  <a:p>
            <a:pPr marL="342900" indent="-342900">
              <a:spcBef>
                <a:spcPct val="0"/>
              </a:spcBef>
              <a:spcAft>
                <a:spcPts val="700"/>
              </a:spcAft>
              <a:buFont typeface="Arial" charset="0"/>
              <a:buChar char="•"/>
            </a:pPr>
            <a:r>
              <a:rPr lang="ru-RU" altLang="ru-RU" sz="1400" cap="all" dirty="0" err="1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Уақытша</a:t>
            </a:r>
            <a:r>
              <a:rPr lang="ru-RU" altLang="ru-RU" sz="1400" cap="all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 </a:t>
            </a:r>
            <a:r>
              <a:rPr lang="ru-RU" altLang="ru-RU" sz="1400" cap="all" dirty="0" err="1" smtClean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отбасы</a:t>
            </a:r>
            <a:endParaRPr lang="ru-RU" altLang="ru-RU" sz="1400" cap="all" dirty="0" smtClean="0">
              <a:solidFill>
                <a:prstClr val="black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  <a:p>
            <a:pPr marL="342900" indent="-342900">
              <a:spcBef>
                <a:spcPct val="0"/>
              </a:spcBef>
              <a:spcAft>
                <a:spcPts val="700"/>
              </a:spcAft>
              <a:buFont typeface="Arial" charset="0"/>
              <a:buChar char="•"/>
            </a:pPr>
            <a:r>
              <a:rPr lang="ru-RU" altLang="ru-RU" sz="1400" cap="all" dirty="0" smtClean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«</a:t>
            </a:r>
            <a:r>
              <a:rPr lang="ru-RU" altLang="ru-RU" sz="1400" cap="all" dirty="0" err="1" smtClean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Мың</a:t>
            </a:r>
            <a:r>
              <a:rPr lang="ru-RU" altLang="ru-RU" sz="1400" cap="all" dirty="0" smtClean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 бала» </a:t>
            </a:r>
            <a:r>
              <a:rPr lang="ru-RU" altLang="ru-RU" sz="1400" cap="all" dirty="0" err="1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дарынды</a:t>
            </a:r>
            <a:r>
              <a:rPr lang="ru-RU" altLang="ru-RU" sz="1400" cap="all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 </a:t>
            </a:r>
            <a:r>
              <a:rPr lang="ru-RU" altLang="ru-RU" sz="1400" cap="all" dirty="0" err="1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ауыл</a:t>
            </a:r>
            <a:r>
              <a:rPr lang="ru-RU" altLang="ru-RU" sz="1400" cap="all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 </a:t>
            </a:r>
            <a:r>
              <a:rPr lang="ru-RU" altLang="ru-RU" sz="1400" cap="all" dirty="0" err="1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оқушыларын</a:t>
            </a:r>
            <a:r>
              <a:rPr lang="ru-RU" altLang="ru-RU" sz="1400" cap="all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 </a:t>
            </a:r>
            <a:r>
              <a:rPr lang="ru-RU" altLang="ru-RU" sz="1400" cap="all" dirty="0" err="1" smtClean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анықтау</a:t>
            </a:r>
            <a:endParaRPr lang="ru-RU" altLang="ru-RU" sz="1400" cap="all" dirty="0" smtClean="0">
              <a:solidFill>
                <a:prstClr val="black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  <a:p>
            <a:pPr marL="342900" indent="-342900">
              <a:spcBef>
                <a:spcPct val="0"/>
              </a:spcBef>
              <a:spcAft>
                <a:spcPts val="700"/>
              </a:spcAft>
              <a:buFont typeface="Arial" charset="0"/>
              <a:buChar char="•"/>
            </a:pPr>
            <a:r>
              <a:rPr lang="kk-KZ" altLang="ru-RU" sz="1400" cap="all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Интернаттар </a:t>
            </a:r>
            <a:r>
              <a:rPr lang="kk-KZ" altLang="ru-RU" sz="1400" cap="all" dirty="0" smtClean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салу</a:t>
            </a:r>
          </a:p>
          <a:p>
            <a:pPr marL="342900" indent="-342900">
              <a:spcBef>
                <a:spcPct val="0"/>
              </a:spcBef>
              <a:spcAft>
                <a:spcPts val="700"/>
              </a:spcAft>
              <a:buFont typeface="Arial" charset="0"/>
              <a:buChar char="•"/>
            </a:pPr>
            <a:r>
              <a:rPr lang="kk-KZ" altLang="ru-RU" sz="1400" cap="all" dirty="0" smtClean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МТБ КҮШЕЙТУ</a:t>
            </a:r>
            <a:endParaRPr lang="kk-KZ" altLang="ru-RU" sz="1400" cap="all" dirty="0">
              <a:solidFill>
                <a:prstClr val="black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  <a:p>
            <a:pPr marL="342900" indent="-342900">
              <a:spcBef>
                <a:spcPct val="0"/>
              </a:spcBef>
              <a:spcAft>
                <a:spcPts val="700"/>
              </a:spcAft>
              <a:buFont typeface="Arial" charset="0"/>
              <a:buChar char="•"/>
            </a:pPr>
            <a:r>
              <a:rPr lang="ru-RU" altLang="ru-RU" sz="1400" cap="all" dirty="0" err="1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сандық</a:t>
            </a:r>
            <a:r>
              <a:rPr lang="ru-RU" altLang="ru-RU" sz="1400" cap="all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 </a:t>
            </a:r>
            <a:r>
              <a:rPr lang="ru-RU" altLang="ru-RU" sz="1400" cap="all" dirty="0" smtClean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ТРАНСФОРМАЦИЯ</a:t>
            </a:r>
          </a:p>
        </p:txBody>
      </p:sp>
      <p:cxnSp>
        <p:nvCxnSpPr>
          <p:cNvPr id="7" name="Straight Connector 6"/>
          <p:cNvCxnSpPr>
            <a:cxnSpLocks/>
          </p:cNvCxnSpPr>
          <p:nvPr/>
        </p:nvCxnSpPr>
        <p:spPr>
          <a:xfrm flipV="1">
            <a:off x="1078711" y="1857205"/>
            <a:ext cx="9604290" cy="1"/>
          </a:xfrm>
          <a:prstGeom prst="line">
            <a:avLst/>
          </a:prstGeom>
          <a:noFill/>
          <a:ln w="1428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Прямоугольник 48"/>
          <p:cNvSpPr>
            <a:spLocks noChangeArrowheads="1"/>
          </p:cNvSpPr>
          <p:nvPr/>
        </p:nvSpPr>
        <p:spPr bwMode="auto">
          <a:xfrm>
            <a:off x="9347511" y="1682274"/>
            <a:ext cx="1895116" cy="584775"/>
          </a:xfrm>
          <a:prstGeom prst="rect">
            <a:avLst/>
          </a:prstGeom>
          <a:solidFill>
            <a:schemeClr val="bg1"/>
          </a:solidFill>
          <a:extLst/>
        </p:spPr>
        <p:txBody>
          <a:bodyPr wrap="square">
            <a:spAutoFit/>
          </a:bodyPr>
          <a:lstStyle/>
          <a:p>
            <a:pPr algn="ctr"/>
            <a:r>
              <a:rPr lang="ru-RU" altLang="ru-RU" sz="3200" b="1" dirty="0">
                <a:solidFill>
                  <a:prstClr val="white">
                    <a:lumMod val="65000"/>
                  </a:prst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2025 </a:t>
            </a:r>
            <a:r>
              <a:rPr lang="ru-RU" altLang="ru-RU" sz="3200" b="1" dirty="0" smtClean="0">
                <a:solidFill>
                  <a:prstClr val="white">
                    <a:lumMod val="65000"/>
                  </a:prst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ж.</a:t>
            </a:r>
            <a:endParaRPr lang="ru-RU" altLang="ru-RU" sz="3200" b="1" dirty="0">
              <a:solidFill>
                <a:prstClr val="white">
                  <a:lumMod val="65000"/>
                </a:prstClr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9" name="Прямоугольник 48"/>
          <p:cNvSpPr>
            <a:spLocks noChangeArrowheads="1"/>
          </p:cNvSpPr>
          <p:nvPr/>
        </p:nvSpPr>
        <p:spPr bwMode="auto">
          <a:xfrm>
            <a:off x="2878198" y="1699036"/>
            <a:ext cx="1884302" cy="1077218"/>
          </a:xfrm>
          <a:prstGeom prst="rect">
            <a:avLst/>
          </a:prstGeom>
          <a:solidFill>
            <a:schemeClr val="bg1"/>
          </a:solidFill>
          <a:extLst/>
        </p:spPr>
        <p:txBody>
          <a:bodyPr wrap="square">
            <a:spAutoFit/>
          </a:bodyPr>
          <a:lstStyle/>
          <a:p>
            <a:pPr algn="ctr"/>
            <a:r>
              <a:rPr lang="ru-RU" altLang="ru-RU" sz="3200" b="1" dirty="0" smtClean="0">
                <a:solidFill>
                  <a:prstClr val="white">
                    <a:lumMod val="65000"/>
                  </a:prst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2020 ж. </a:t>
            </a:r>
            <a:r>
              <a:rPr lang="ru-RU" altLang="ru-RU" sz="3200" b="1" dirty="0" err="1" smtClean="0">
                <a:solidFill>
                  <a:prstClr val="white">
                    <a:lumMod val="65000"/>
                  </a:prst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ж</a:t>
            </a:r>
            <a:r>
              <a:rPr lang="ru-RU" altLang="ru-RU" sz="3200" b="1" dirty="0" smtClean="0">
                <a:solidFill>
                  <a:prstClr val="white">
                    <a:lumMod val="65000"/>
                  </a:prst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.</a:t>
            </a:r>
            <a:endParaRPr lang="ru-RU" altLang="ru-RU" sz="3200" b="1" dirty="0">
              <a:solidFill>
                <a:prstClr val="white">
                  <a:lumMod val="65000"/>
                </a:prstClr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3372" y="3370623"/>
            <a:ext cx="612844" cy="612844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4083" y="3410589"/>
            <a:ext cx="560324" cy="560324"/>
          </a:xfrm>
          <a:prstGeom prst="rect">
            <a:avLst/>
          </a:prstGeom>
        </p:spPr>
      </p:pic>
      <p:sp>
        <p:nvSpPr>
          <p:cNvPr id="37" name="Rectangle 36"/>
          <p:cNvSpPr/>
          <p:nvPr/>
        </p:nvSpPr>
        <p:spPr>
          <a:xfrm flipH="1">
            <a:off x="9893298" y="3999047"/>
            <a:ext cx="383957" cy="259516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sp>
        <p:nvSpPr>
          <p:cNvPr id="38" name="Rectangle 37"/>
          <p:cNvSpPr/>
          <p:nvPr/>
        </p:nvSpPr>
        <p:spPr>
          <a:xfrm flipH="1">
            <a:off x="10611084" y="3990913"/>
            <a:ext cx="383957" cy="259516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939800" y="4266697"/>
            <a:ext cx="3469867" cy="24442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2000" b="1" cap="all" dirty="0" err="1" smtClean="0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Білім</a:t>
            </a:r>
            <a:r>
              <a:rPr lang="ru-RU" sz="2000" b="1" cap="all" dirty="0" smtClean="0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 </a:t>
            </a:r>
            <a:r>
              <a:rPr lang="ru-RU" sz="2000" b="1" cap="all" dirty="0" err="1" smtClean="0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сапасындағы</a:t>
            </a:r>
            <a:r>
              <a:rPr lang="ru-RU" sz="2000" b="1" cap="all" dirty="0" smtClean="0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 </a:t>
            </a:r>
            <a:r>
              <a:rPr lang="ru-RU" sz="2000" b="1" cap="all" dirty="0" err="1" smtClean="0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алшақтықты</a:t>
            </a:r>
            <a:r>
              <a:rPr lang="ru-RU" sz="2000" b="1" cap="all" dirty="0" smtClean="0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 </a:t>
            </a:r>
            <a:r>
              <a:rPr lang="ru-RU" sz="2000" b="1" cap="all" dirty="0" err="1" smtClean="0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қысқарту</a:t>
            </a:r>
            <a:r>
              <a:rPr lang="ru-RU" sz="2000" b="1" cap="all" dirty="0" smtClean="0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 </a:t>
            </a:r>
            <a:r>
              <a:rPr lang="ru-RU" sz="2000" b="1" cap="all" dirty="0" err="1" smtClean="0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қала</a:t>
            </a:r>
            <a:r>
              <a:rPr lang="ru-RU" sz="2000" b="1" cap="all" dirty="0" smtClean="0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/</a:t>
            </a:r>
            <a:r>
              <a:rPr lang="kk-KZ" sz="2000" b="1" cap="all" dirty="0" smtClean="0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ауыл</a:t>
            </a:r>
            <a:endParaRPr lang="ru-RU" sz="2000" b="1" cap="all" dirty="0">
              <a:solidFill>
                <a:prstClr val="black"/>
              </a:solidFill>
              <a:latin typeface="Segoe UI" panose="020B0502040204020203" pitchFamily="34" charset="0"/>
              <a:ea typeface="Open Sans" panose="020B0606030504020204" pitchFamily="34" charset="0"/>
              <a:cs typeface="Segoe UI" panose="020B0502040204020203" pitchFamily="34" charset="0"/>
            </a:endParaRPr>
          </a:p>
        </p:txBody>
      </p:sp>
      <p:sp>
        <p:nvSpPr>
          <p:cNvPr id="41" name="Прямоугольник 84"/>
          <p:cNvSpPr/>
          <p:nvPr/>
        </p:nvSpPr>
        <p:spPr>
          <a:xfrm>
            <a:off x="4450281" y="2083609"/>
            <a:ext cx="4685521" cy="16542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ct val="0"/>
              </a:spcBef>
              <a:spcAft>
                <a:spcPts val="700"/>
              </a:spcAft>
              <a:buFont typeface="Arial" charset="0"/>
              <a:buChar char="•"/>
            </a:pPr>
            <a:r>
              <a:rPr lang="ru-RU" sz="1400" cap="all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ЖАҢАРТЫЛҒАН БІЛІМ БЕРУ МАЗМҰНЫНА КӨШУДІ </a:t>
            </a:r>
            <a:r>
              <a:rPr lang="ru-RU" sz="1400" cap="all" dirty="0" smtClean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АЯҚТАУ</a:t>
            </a:r>
          </a:p>
          <a:p>
            <a:pPr marL="342900" indent="-342900">
              <a:spcBef>
                <a:spcPct val="0"/>
              </a:spcBef>
              <a:spcAft>
                <a:spcPts val="700"/>
              </a:spcAft>
              <a:buFont typeface="Arial" charset="0"/>
              <a:buChar char="•"/>
            </a:pPr>
            <a:r>
              <a:rPr lang="ru-RU" sz="1400" cap="all" dirty="0" err="1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оқулықтарды</a:t>
            </a:r>
            <a:r>
              <a:rPr lang="ru-RU" sz="1400" cap="all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 </a:t>
            </a:r>
            <a:r>
              <a:rPr lang="ru-RU" sz="1400" cap="all" dirty="0" err="1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әзірлеудің</a:t>
            </a:r>
            <a:r>
              <a:rPr lang="ru-RU" sz="1400" cap="all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, </a:t>
            </a:r>
            <a:r>
              <a:rPr lang="ru-RU" sz="1400" cap="all" dirty="0" err="1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сараптаудың</a:t>
            </a:r>
            <a:r>
              <a:rPr lang="ru-RU" sz="1400" cap="all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 </a:t>
            </a:r>
            <a:r>
              <a:rPr lang="ru-RU" sz="1400" cap="all" dirty="0" err="1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және</a:t>
            </a:r>
            <a:r>
              <a:rPr lang="ru-RU" sz="1400" cap="all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 </a:t>
            </a:r>
            <a:r>
              <a:rPr lang="ru-RU" sz="1400" cap="all" dirty="0" err="1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басып</a:t>
            </a:r>
            <a:r>
              <a:rPr lang="ru-RU" sz="1400" cap="all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 </a:t>
            </a:r>
            <a:r>
              <a:rPr lang="ru-RU" sz="1400" cap="all" dirty="0" err="1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шығарудың</a:t>
            </a:r>
            <a:r>
              <a:rPr lang="ru-RU" sz="1400" cap="all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 </a:t>
            </a:r>
            <a:r>
              <a:rPr lang="ru-RU" sz="1400" cap="all" dirty="0" err="1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жаңа</a:t>
            </a:r>
            <a:r>
              <a:rPr lang="ru-RU" sz="1400" cap="all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 </a:t>
            </a:r>
            <a:r>
              <a:rPr lang="ru-RU" sz="1400" cap="all" dirty="0" err="1" smtClean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жүйесі</a:t>
            </a:r>
            <a:endParaRPr lang="ru-RU" sz="1400" cap="all" dirty="0" smtClean="0">
              <a:solidFill>
                <a:prstClr val="black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  <a:p>
            <a:pPr marL="342900" indent="-342900">
              <a:spcBef>
                <a:spcPct val="0"/>
              </a:spcBef>
              <a:spcAft>
                <a:spcPts val="700"/>
              </a:spcAft>
              <a:buFont typeface="Arial" charset="0"/>
              <a:buChar char="•"/>
            </a:pPr>
            <a:r>
              <a:rPr lang="ru-RU" sz="1400" cap="all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КРИТЕРИАЛДЫ БАҒАЛАУДЫ </a:t>
            </a:r>
            <a:r>
              <a:rPr lang="ru-RU" sz="1400" cap="all" dirty="0" smtClean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ЖЕТІЛДІРУ</a:t>
            </a:r>
          </a:p>
          <a:p>
            <a:pPr marL="342900" indent="-342900">
              <a:spcBef>
                <a:spcPct val="0"/>
              </a:spcBef>
              <a:spcAft>
                <a:spcPts val="700"/>
              </a:spcAft>
              <a:buFont typeface="Arial" charset="0"/>
              <a:buChar char="•"/>
            </a:pPr>
            <a:r>
              <a:rPr lang="ru-RU" sz="1400" cap="all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12 ЖЫЛДЫҚ БІЛІМ БЕРУГЕ КӨШУ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875261" y="2384255"/>
            <a:ext cx="3469867" cy="133045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2000" b="1" cap="all" dirty="0">
                <a:solidFill>
                  <a:prstClr val="black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БІЛІМ БЕРУ БАҒДАРЛАМАЛАРЫН ЖЕТІЛДІРУ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418688" y="5429727"/>
            <a:ext cx="2773312" cy="923330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  <a:latin typeface="Segoe UI" panose="020B0502040204020203" pitchFamily="34" charset="0"/>
              </a:rPr>
              <a:t>PISA-</a:t>
            </a:r>
            <a:r>
              <a:rPr lang="ru-RU" dirty="0">
                <a:solidFill>
                  <a:prstClr val="black"/>
                </a:solidFill>
                <a:latin typeface="Segoe UI" panose="020B0502040204020203" pitchFamily="34" charset="0"/>
              </a:rPr>
              <a:t>ДА АЛШАҚТЫҚ </a:t>
            </a:r>
            <a:endParaRPr lang="ru-RU" dirty="0" smtClean="0">
              <a:solidFill>
                <a:prstClr val="black"/>
              </a:solidFill>
              <a:latin typeface="Segoe UI" panose="020B0502040204020203" pitchFamily="34" charset="0"/>
            </a:endParaRPr>
          </a:p>
          <a:p>
            <a:r>
              <a:rPr lang="ru-RU" b="1" dirty="0" smtClean="0">
                <a:solidFill>
                  <a:prstClr val="black"/>
                </a:solidFill>
                <a:latin typeface="Segoe UI" panose="020B0502040204020203" pitchFamily="34" charset="0"/>
              </a:rPr>
              <a:t>Х2 </a:t>
            </a:r>
            <a:r>
              <a:rPr lang="ru-RU" dirty="0" smtClean="0">
                <a:solidFill>
                  <a:prstClr val="black"/>
                </a:solidFill>
                <a:latin typeface="Segoe UI" panose="020B0502040204020203" pitchFamily="34" charset="0"/>
              </a:rPr>
              <a:t>ЕСЕ ҚЫСҚАРАДЫ</a:t>
            </a:r>
          </a:p>
          <a:p>
            <a:r>
              <a:rPr lang="en-US" dirty="0" smtClean="0">
                <a:solidFill>
                  <a:prstClr val="black"/>
                </a:solidFill>
                <a:latin typeface="Segoe UI" panose="020B0502040204020203" pitchFamily="34" charset="0"/>
              </a:rPr>
              <a:t>(</a:t>
            </a:r>
            <a:r>
              <a:rPr lang="ru-RU" dirty="0">
                <a:solidFill>
                  <a:prstClr val="black"/>
                </a:solidFill>
                <a:latin typeface="Segoe UI" panose="020B0502040204020203" pitchFamily="34" charset="0"/>
              </a:rPr>
              <a:t>ҚАЛА/АУЫЛ)</a:t>
            </a:r>
            <a:r>
              <a:rPr lang="ru-RU" b="1" dirty="0" smtClean="0">
                <a:solidFill>
                  <a:prstClr val="black"/>
                </a:solidFill>
                <a:latin typeface="Segoe UI" panose="020B0502040204020203" pitchFamily="34" charset="0"/>
              </a:rPr>
              <a:t> </a:t>
            </a:r>
            <a:endParaRPr lang="ru-RU" dirty="0">
              <a:solidFill>
                <a:prstClr val="black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4255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Блок-схема: альтернативный процесс 17"/>
          <p:cNvSpPr/>
          <p:nvPr/>
        </p:nvSpPr>
        <p:spPr>
          <a:xfrm>
            <a:off x="9573610" y="4330089"/>
            <a:ext cx="1169187" cy="759545"/>
          </a:xfrm>
          <a:prstGeom prst="flowChartAlternateProcess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E424C-940E-4969-AD3E-702B31DD2D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774371" y="353999"/>
            <a:ext cx="9579429" cy="867930"/>
          </a:xfrm>
          <a:prstGeom prst="rect">
            <a:avLst/>
          </a:prstGeom>
          <a:effectLst/>
        </p:spPr>
        <p:txBody>
          <a:bodyPr lIns="107508" tIns="53755" rIns="107508" bIns="53755" anchor="ctr"/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ru-RU" sz="2400" b="1" cap="all" dirty="0">
                <a:solidFill>
                  <a:prstClr val="white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САПАНЫ БАҚЫЛАУ МЕН БАҒАЛАУДЫҢ ЖАҢА ЖҮЙЕСІ</a:t>
            </a:r>
          </a:p>
        </p:txBody>
      </p:sp>
      <p:sp>
        <p:nvSpPr>
          <p:cNvPr id="4" name="object 7"/>
          <p:cNvSpPr txBox="1"/>
          <p:nvPr/>
        </p:nvSpPr>
        <p:spPr>
          <a:xfrm>
            <a:off x="2070427" y="2474725"/>
            <a:ext cx="6977989" cy="4266553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>
            <a:defPPr>
              <a:defRPr lang="ru-RU"/>
            </a:defPPr>
            <a:lvl1pPr marL="297815" marR="5080" indent="-285750">
              <a:spcBef>
                <a:spcPts val="1200"/>
              </a:spcBef>
              <a:buFont typeface="Arial" charset="0"/>
              <a:buChar char="•"/>
              <a:tabLst>
                <a:tab pos="363220" algn="l"/>
              </a:tabLst>
              <a:defRPr sz="1600">
                <a:latin typeface="Arial" pitchFamily="34" charset="0"/>
                <a:cs typeface="Arial" pitchFamily="34" charset="0"/>
              </a:defRPr>
            </a:lvl1pPr>
          </a:lstStyle>
          <a:p>
            <a:pPr algn="just"/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БАЛАБАҚШАЛАРДЫ КЕЗЕҢ-КЕЗЕҢМЕН </a:t>
            </a:r>
            <a:r>
              <a:rPr lang="ru-RU" sz="14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ЛИЦЕНЗИЯЛАУ</a:t>
            </a:r>
          </a:p>
          <a:p>
            <a:pPr algn="just"/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ТӘУЕКЕЛДЕРДІ БАҒАЛАУ ЖҮЙЕСІ БОЙЫНША ПРОФИЛАКТИКАЛЫҚ </a:t>
            </a:r>
            <a:r>
              <a:rPr lang="ru-RU" sz="14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БАҚЫЛАУ</a:t>
            </a:r>
          </a:p>
          <a:p>
            <a:pPr algn="just"/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САРАПТАМАЛЫҚ ШОЛУ, МЕКТЕПТЕРДІ ИНСПЕКЦИЯЛАУ, </a:t>
            </a:r>
            <a:r>
              <a:rPr lang="ru-RU" sz="14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/>
            </a:r>
            <a:br>
              <a:rPr lang="ru-RU" sz="14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14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БІЛІМ ҮЗІНДІЛЕРІ</a:t>
            </a:r>
          </a:p>
          <a:p>
            <a:pPr algn="just"/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БАРЛЫҚ ДЕҢГЕЙДЕГІ ОҚУ ЖЕТІСТІКТЕРІНІҢ БІЛІМ </a:t>
            </a:r>
            <a:r>
              <a:rPr lang="ru-RU" sz="14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МОНИТОРИНГІ</a:t>
            </a:r>
          </a:p>
          <a:p>
            <a:pPr algn="just"/>
            <a:r>
              <a:rPr lang="ru-RU" sz="14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МЕКТЕП, ЛИЦЕЙ, ГИМНАЗИЯ, КОЛЛЕДЖ ЖӘНЕ </a:t>
            </a:r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ЖОҒАРЫ ОҚУ ОРЫНДАРЫНА ҚОЙЫЛАТЫН САРАЛАНҒАН БІЛІКТІЛІК </a:t>
            </a:r>
            <a:r>
              <a:rPr lang="ru-RU" sz="14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ТАЛАПТАРЫ</a:t>
            </a:r>
          </a:p>
          <a:p>
            <a:pPr algn="just"/>
            <a:r>
              <a:rPr lang="ru-RU" sz="14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ЖОҒАРЫ </a:t>
            </a:r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ОҚУ </a:t>
            </a:r>
            <a:r>
              <a:rPr lang="ru-RU" sz="14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ОРЫНДАРЫ </a:t>
            </a:r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БІЛІМ БЕРУ БАҒДАРЛАМАЛАРЫНЫҢ </a:t>
            </a:r>
            <a:r>
              <a:rPr lang="ru-RU" sz="14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РЕЙТИНГІ «</a:t>
            </a:r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АТАМЕКЕН» ҰКП </a:t>
            </a:r>
            <a:endParaRPr lang="en-US" sz="1400" dirty="0">
              <a:solidFill>
                <a:prstClr val="black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/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АККРЕДИТТЕУ АГЕНТТІКТЕРІНЕ ҚОЙЫЛАТЫН ТАЛАПТАРДЫ </a:t>
            </a:r>
            <a:r>
              <a:rPr lang="ru-RU" sz="14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КҮШЕЙТУ</a:t>
            </a:r>
          </a:p>
          <a:p>
            <a:pPr algn="just"/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ҒЫЛЫМИ ДӘРЕЖЕЛЕР БЕРУ ТӘРТІБІН </a:t>
            </a:r>
            <a:r>
              <a:rPr lang="ru-RU" sz="1400" dirty="0" smtClean="0">
                <a:solidFill>
                  <a:prstClr val="black"/>
                </a:solidFill>
              </a:rPr>
              <a:t>ЖЕТІЛДІРУ</a:t>
            </a:r>
          </a:p>
          <a:p>
            <a:pPr algn="just"/>
            <a:r>
              <a:rPr lang="ru-RU" sz="1400" dirty="0">
                <a:solidFill>
                  <a:prstClr val="black"/>
                </a:solidFill>
              </a:rPr>
              <a:t>ҒЫЛЫМИ БАСЫЛЫМДАРҒА ҚОЙЫЛАТЫН ТАЛАПТАРДЫ </a:t>
            </a:r>
            <a:r>
              <a:rPr lang="ru-RU" sz="1400" dirty="0" smtClean="0">
                <a:solidFill>
                  <a:prstClr val="black"/>
                </a:solidFill>
              </a:rPr>
              <a:t>КҮШЕЙТУ </a:t>
            </a:r>
            <a:r>
              <a:rPr lang="ru-RU" sz="14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</a:t>
            </a:r>
            <a:r>
              <a:rPr lang="en-US" sz="14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SKOPUS</a:t>
            </a:r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)</a:t>
            </a:r>
          </a:p>
          <a:p>
            <a:pPr algn="just"/>
            <a:endParaRPr lang="ru-RU" dirty="0">
              <a:solidFill>
                <a:prstClr val="black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2049539" y="2255369"/>
            <a:ext cx="9344412" cy="1"/>
          </a:xfrm>
          <a:prstGeom prst="line">
            <a:avLst/>
          </a:prstGeom>
          <a:noFill/>
          <a:ln w="1428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6" name="Прямоугольник 48"/>
          <p:cNvSpPr>
            <a:spLocks noChangeArrowheads="1"/>
          </p:cNvSpPr>
          <p:nvPr/>
        </p:nvSpPr>
        <p:spPr bwMode="auto">
          <a:xfrm>
            <a:off x="9034642" y="1997878"/>
            <a:ext cx="1895116" cy="584775"/>
          </a:xfrm>
          <a:prstGeom prst="rect">
            <a:avLst/>
          </a:prstGeom>
          <a:solidFill>
            <a:schemeClr val="bg1"/>
          </a:solidFill>
          <a:extLst/>
        </p:spPr>
        <p:txBody>
          <a:bodyPr wrap="square">
            <a:spAutoFit/>
          </a:bodyPr>
          <a:lstStyle/>
          <a:p>
            <a:pPr algn="ctr"/>
            <a:r>
              <a:rPr lang="ru-RU" altLang="ru-RU" sz="3200" b="1" dirty="0">
                <a:solidFill>
                  <a:prstClr val="white">
                    <a:lumMod val="65000"/>
                  </a:prst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2025 </a:t>
            </a:r>
            <a:r>
              <a:rPr lang="ru-RU" altLang="ru-RU" sz="3200" b="1" dirty="0" smtClean="0">
                <a:solidFill>
                  <a:prstClr val="white">
                    <a:lumMod val="65000"/>
                  </a:prst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ж.</a:t>
            </a:r>
            <a:endParaRPr lang="ru-RU" altLang="ru-RU" sz="3200" b="1" dirty="0">
              <a:solidFill>
                <a:prstClr val="white">
                  <a:lumMod val="65000"/>
                </a:prstClr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7" name="Прямоугольник 48"/>
          <p:cNvSpPr>
            <a:spLocks noChangeArrowheads="1"/>
          </p:cNvSpPr>
          <p:nvPr/>
        </p:nvSpPr>
        <p:spPr bwMode="auto">
          <a:xfrm>
            <a:off x="3156903" y="1997878"/>
            <a:ext cx="1846897" cy="584775"/>
          </a:xfrm>
          <a:prstGeom prst="rect">
            <a:avLst/>
          </a:prstGeom>
          <a:solidFill>
            <a:schemeClr val="bg1"/>
          </a:solidFill>
          <a:extLst/>
        </p:spPr>
        <p:txBody>
          <a:bodyPr wrap="square">
            <a:spAutoFit/>
          </a:bodyPr>
          <a:lstStyle/>
          <a:p>
            <a:pPr algn="ctr"/>
            <a:r>
              <a:rPr lang="ru-RU" altLang="ru-RU" sz="3200" b="1" dirty="0">
                <a:solidFill>
                  <a:prstClr val="white">
                    <a:lumMod val="65000"/>
                  </a:prst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2020 </a:t>
            </a:r>
            <a:r>
              <a:rPr lang="ru-RU" altLang="ru-RU" sz="3200" b="1" dirty="0" smtClean="0">
                <a:solidFill>
                  <a:prstClr val="white">
                    <a:lumMod val="65000"/>
                  </a:prst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ж.</a:t>
            </a:r>
            <a:endParaRPr lang="ru-RU" altLang="ru-RU" sz="3200" b="1" dirty="0">
              <a:solidFill>
                <a:prstClr val="white">
                  <a:lumMod val="65000"/>
                </a:prstClr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585709" y="1558971"/>
            <a:ext cx="1484718" cy="1352550"/>
          </a:xfrm>
          <a:prstGeom prst="ellipse">
            <a:avLst/>
          </a:prstGeom>
          <a:noFill/>
          <a:ln w="1428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974" y="1832448"/>
            <a:ext cx="845841" cy="84584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8003" y="2884572"/>
            <a:ext cx="907140" cy="907140"/>
          </a:xfrm>
          <a:prstGeom prst="rect">
            <a:avLst/>
          </a:prstGeom>
        </p:spPr>
      </p:pic>
      <p:grpSp>
        <p:nvGrpSpPr>
          <p:cNvPr id="17" name="Группа 16"/>
          <p:cNvGrpSpPr/>
          <p:nvPr/>
        </p:nvGrpSpPr>
        <p:grpSpPr>
          <a:xfrm>
            <a:off x="9718222" y="4456359"/>
            <a:ext cx="879963" cy="133709"/>
            <a:chOff x="7248280" y="4149907"/>
            <a:chExt cx="990843" cy="148250"/>
          </a:xfrm>
        </p:grpSpPr>
        <p:sp>
          <p:nvSpPr>
            <p:cNvPr id="11" name="5-конечная звезда 10"/>
            <p:cNvSpPr/>
            <p:nvPr/>
          </p:nvSpPr>
          <p:spPr>
            <a:xfrm>
              <a:off x="7248280" y="4149907"/>
              <a:ext cx="171695" cy="148250"/>
            </a:xfrm>
            <a:prstGeom prst="star5">
              <a:avLst>
                <a:gd name="adj" fmla="val 22818"/>
                <a:gd name="hf" fmla="val 105146"/>
                <a:gd name="vf" fmla="val 110557"/>
              </a:avLst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white"/>
                </a:solidFill>
                <a:latin typeface="Segoe UI" panose="020B0502040204020203" pitchFamily="34" charset="0"/>
              </a:endParaRPr>
            </a:p>
          </p:txBody>
        </p:sp>
        <p:sp>
          <p:nvSpPr>
            <p:cNvPr id="12" name="5-конечная звезда 11"/>
            <p:cNvSpPr/>
            <p:nvPr/>
          </p:nvSpPr>
          <p:spPr>
            <a:xfrm>
              <a:off x="7453067" y="4149907"/>
              <a:ext cx="171695" cy="148250"/>
            </a:xfrm>
            <a:prstGeom prst="star5">
              <a:avLst>
                <a:gd name="adj" fmla="val 22818"/>
                <a:gd name="hf" fmla="val 105146"/>
                <a:gd name="vf" fmla="val 110557"/>
              </a:avLst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white"/>
                </a:solidFill>
                <a:latin typeface="Segoe UI" panose="020B0502040204020203" pitchFamily="34" charset="0"/>
              </a:endParaRPr>
            </a:p>
          </p:txBody>
        </p:sp>
        <p:sp>
          <p:nvSpPr>
            <p:cNvPr id="13" name="5-конечная звезда 12"/>
            <p:cNvSpPr/>
            <p:nvPr/>
          </p:nvSpPr>
          <p:spPr>
            <a:xfrm>
              <a:off x="7657854" y="4149907"/>
              <a:ext cx="171695" cy="148250"/>
            </a:xfrm>
            <a:prstGeom prst="star5">
              <a:avLst>
                <a:gd name="adj" fmla="val 22818"/>
                <a:gd name="hf" fmla="val 105146"/>
                <a:gd name="vf" fmla="val 110557"/>
              </a:avLst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white"/>
                </a:solidFill>
                <a:latin typeface="Segoe UI" panose="020B0502040204020203" pitchFamily="34" charset="0"/>
              </a:endParaRPr>
            </a:p>
          </p:txBody>
        </p:sp>
        <p:sp>
          <p:nvSpPr>
            <p:cNvPr id="15" name="5-конечная звезда 14"/>
            <p:cNvSpPr/>
            <p:nvPr/>
          </p:nvSpPr>
          <p:spPr>
            <a:xfrm>
              <a:off x="7862641" y="4149907"/>
              <a:ext cx="171695" cy="148250"/>
            </a:xfrm>
            <a:prstGeom prst="star5">
              <a:avLst>
                <a:gd name="adj" fmla="val 22818"/>
                <a:gd name="hf" fmla="val 105146"/>
                <a:gd name="vf" fmla="val 110557"/>
              </a:avLst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white"/>
                </a:solidFill>
                <a:latin typeface="Segoe UI" panose="020B0502040204020203" pitchFamily="34" charset="0"/>
              </a:endParaRPr>
            </a:p>
          </p:txBody>
        </p:sp>
        <p:sp>
          <p:nvSpPr>
            <p:cNvPr id="16" name="5-конечная звезда 15"/>
            <p:cNvSpPr/>
            <p:nvPr/>
          </p:nvSpPr>
          <p:spPr>
            <a:xfrm>
              <a:off x="8067428" y="4149907"/>
              <a:ext cx="171695" cy="148250"/>
            </a:xfrm>
            <a:prstGeom prst="star5">
              <a:avLst>
                <a:gd name="adj" fmla="val 22818"/>
                <a:gd name="hf" fmla="val 105146"/>
                <a:gd name="vf" fmla="val 110557"/>
              </a:avLst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white"/>
                </a:solidFill>
                <a:latin typeface="Segoe UI" panose="020B0502040204020203" pitchFamily="34" charset="0"/>
              </a:endParaRPr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6334" y="5508556"/>
            <a:ext cx="912945" cy="912945"/>
          </a:xfrm>
          <a:prstGeom prst="rect">
            <a:avLst/>
          </a:prstGeom>
        </p:spPr>
      </p:pic>
      <p:grpSp>
        <p:nvGrpSpPr>
          <p:cNvPr id="21" name="Группа 20"/>
          <p:cNvGrpSpPr/>
          <p:nvPr/>
        </p:nvGrpSpPr>
        <p:grpSpPr>
          <a:xfrm>
            <a:off x="9718222" y="4684264"/>
            <a:ext cx="879963" cy="133709"/>
            <a:chOff x="7248280" y="4149907"/>
            <a:chExt cx="990843" cy="148250"/>
          </a:xfrm>
        </p:grpSpPr>
        <p:sp>
          <p:nvSpPr>
            <p:cNvPr id="22" name="5-конечная звезда 21"/>
            <p:cNvSpPr/>
            <p:nvPr/>
          </p:nvSpPr>
          <p:spPr>
            <a:xfrm>
              <a:off x="7248280" y="4149907"/>
              <a:ext cx="171695" cy="148250"/>
            </a:xfrm>
            <a:prstGeom prst="star5">
              <a:avLst>
                <a:gd name="adj" fmla="val 22818"/>
                <a:gd name="hf" fmla="val 105146"/>
                <a:gd name="vf" fmla="val 110557"/>
              </a:avLst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white"/>
                </a:solidFill>
                <a:latin typeface="Segoe UI" panose="020B0502040204020203" pitchFamily="34" charset="0"/>
              </a:endParaRPr>
            </a:p>
          </p:txBody>
        </p:sp>
        <p:sp>
          <p:nvSpPr>
            <p:cNvPr id="23" name="5-конечная звезда 22"/>
            <p:cNvSpPr/>
            <p:nvPr/>
          </p:nvSpPr>
          <p:spPr>
            <a:xfrm>
              <a:off x="7453067" y="4149907"/>
              <a:ext cx="171695" cy="148250"/>
            </a:xfrm>
            <a:prstGeom prst="star5">
              <a:avLst>
                <a:gd name="adj" fmla="val 22818"/>
                <a:gd name="hf" fmla="val 105146"/>
                <a:gd name="vf" fmla="val 110557"/>
              </a:avLst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white"/>
                </a:solidFill>
                <a:latin typeface="Segoe UI" panose="020B0502040204020203" pitchFamily="34" charset="0"/>
              </a:endParaRPr>
            </a:p>
          </p:txBody>
        </p:sp>
        <p:sp>
          <p:nvSpPr>
            <p:cNvPr id="24" name="5-конечная звезда 23"/>
            <p:cNvSpPr/>
            <p:nvPr/>
          </p:nvSpPr>
          <p:spPr>
            <a:xfrm>
              <a:off x="7657854" y="4149907"/>
              <a:ext cx="171695" cy="148250"/>
            </a:xfrm>
            <a:prstGeom prst="star5">
              <a:avLst>
                <a:gd name="adj" fmla="val 22818"/>
                <a:gd name="hf" fmla="val 105146"/>
                <a:gd name="vf" fmla="val 110557"/>
              </a:avLst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white"/>
                </a:solidFill>
                <a:latin typeface="Segoe UI" panose="020B0502040204020203" pitchFamily="34" charset="0"/>
              </a:endParaRPr>
            </a:p>
          </p:txBody>
        </p:sp>
        <p:sp>
          <p:nvSpPr>
            <p:cNvPr id="25" name="5-конечная звезда 24"/>
            <p:cNvSpPr/>
            <p:nvPr/>
          </p:nvSpPr>
          <p:spPr>
            <a:xfrm>
              <a:off x="7862641" y="4149907"/>
              <a:ext cx="171695" cy="148250"/>
            </a:xfrm>
            <a:prstGeom prst="star5">
              <a:avLst>
                <a:gd name="adj" fmla="val 22818"/>
                <a:gd name="hf" fmla="val 105146"/>
                <a:gd name="vf" fmla="val 110557"/>
              </a:avLst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white"/>
                </a:solidFill>
                <a:latin typeface="Segoe UI" panose="020B0502040204020203" pitchFamily="34" charset="0"/>
              </a:endParaRPr>
            </a:p>
          </p:txBody>
        </p:sp>
        <p:sp>
          <p:nvSpPr>
            <p:cNvPr id="26" name="5-конечная звезда 25"/>
            <p:cNvSpPr/>
            <p:nvPr/>
          </p:nvSpPr>
          <p:spPr>
            <a:xfrm>
              <a:off x="8067428" y="4149907"/>
              <a:ext cx="171695" cy="148250"/>
            </a:xfrm>
            <a:prstGeom prst="star5">
              <a:avLst>
                <a:gd name="adj" fmla="val 22818"/>
                <a:gd name="hf" fmla="val 105146"/>
                <a:gd name="vf" fmla="val 110557"/>
              </a:avLst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white"/>
                </a:solidFill>
                <a:latin typeface="Segoe UI" panose="020B0502040204020203" pitchFamily="34" charset="0"/>
              </a:endParaRPr>
            </a:p>
          </p:txBody>
        </p:sp>
      </p:grpSp>
      <p:grpSp>
        <p:nvGrpSpPr>
          <p:cNvPr id="27" name="Группа 26"/>
          <p:cNvGrpSpPr/>
          <p:nvPr/>
        </p:nvGrpSpPr>
        <p:grpSpPr>
          <a:xfrm>
            <a:off x="9724566" y="4900013"/>
            <a:ext cx="879963" cy="133709"/>
            <a:chOff x="7248280" y="4149907"/>
            <a:chExt cx="990843" cy="148250"/>
          </a:xfrm>
        </p:grpSpPr>
        <p:sp>
          <p:nvSpPr>
            <p:cNvPr id="28" name="5-конечная звезда 27"/>
            <p:cNvSpPr/>
            <p:nvPr/>
          </p:nvSpPr>
          <p:spPr>
            <a:xfrm>
              <a:off x="7248280" y="4149907"/>
              <a:ext cx="171695" cy="148250"/>
            </a:xfrm>
            <a:prstGeom prst="star5">
              <a:avLst>
                <a:gd name="adj" fmla="val 22818"/>
                <a:gd name="hf" fmla="val 105146"/>
                <a:gd name="vf" fmla="val 110557"/>
              </a:avLst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white"/>
                </a:solidFill>
                <a:latin typeface="Segoe UI" panose="020B0502040204020203" pitchFamily="34" charset="0"/>
              </a:endParaRPr>
            </a:p>
          </p:txBody>
        </p:sp>
        <p:sp>
          <p:nvSpPr>
            <p:cNvPr id="29" name="5-конечная звезда 28"/>
            <p:cNvSpPr/>
            <p:nvPr/>
          </p:nvSpPr>
          <p:spPr>
            <a:xfrm>
              <a:off x="7453067" y="4149907"/>
              <a:ext cx="171695" cy="148250"/>
            </a:xfrm>
            <a:prstGeom prst="star5">
              <a:avLst>
                <a:gd name="adj" fmla="val 22818"/>
                <a:gd name="hf" fmla="val 105146"/>
                <a:gd name="vf" fmla="val 110557"/>
              </a:avLst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white"/>
                </a:solidFill>
                <a:latin typeface="Segoe UI" panose="020B0502040204020203" pitchFamily="34" charset="0"/>
              </a:endParaRPr>
            </a:p>
          </p:txBody>
        </p:sp>
        <p:sp>
          <p:nvSpPr>
            <p:cNvPr id="30" name="5-конечная звезда 29"/>
            <p:cNvSpPr/>
            <p:nvPr/>
          </p:nvSpPr>
          <p:spPr>
            <a:xfrm>
              <a:off x="7657854" y="4149907"/>
              <a:ext cx="171695" cy="148250"/>
            </a:xfrm>
            <a:prstGeom prst="star5">
              <a:avLst>
                <a:gd name="adj" fmla="val 22818"/>
                <a:gd name="hf" fmla="val 105146"/>
                <a:gd name="vf" fmla="val 110557"/>
              </a:avLst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white"/>
                </a:solidFill>
                <a:latin typeface="Segoe UI" panose="020B0502040204020203" pitchFamily="34" charset="0"/>
              </a:endParaRPr>
            </a:p>
          </p:txBody>
        </p:sp>
        <p:sp>
          <p:nvSpPr>
            <p:cNvPr id="31" name="5-конечная звезда 30"/>
            <p:cNvSpPr/>
            <p:nvPr/>
          </p:nvSpPr>
          <p:spPr>
            <a:xfrm>
              <a:off x="7862641" y="4149907"/>
              <a:ext cx="171695" cy="148250"/>
            </a:xfrm>
            <a:prstGeom prst="star5">
              <a:avLst>
                <a:gd name="adj" fmla="val 22818"/>
                <a:gd name="hf" fmla="val 105146"/>
                <a:gd name="vf" fmla="val 110557"/>
              </a:avLst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white"/>
                </a:solidFill>
                <a:latin typeface="Segoe UI" panose="020B0502040204020203" pitchFamily="34" charset="0"/>
              </a:endParaRPr>
            </a:p>
          </p:txBody>
        </p:sp>
        <p:sp>
          <p:nvSpPr>
            <p:cNvPr id="32" name="5-конечная звезда 31"/>
            <p:cNvSpPr/>
            <p:nvPr/>
          </p:nvSpPr>
          <p:spPr>
            <a:xfrm>
              <a:off x="8067428" y="4149907"/>
              <a:ext cx="171695" cy="148250"/>
            </a:xfrm>
            <a:prstGeom prst="star5">
              <a:avLst>
                <a:gd name="adj" fmla="val 22818"/>
                <a:gd name="hf" fmla="val 105146"/>
                <a:gd name="vf" fmla="val 110557"/>
              </a:avLst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white"/>
                </a:solidFill>
                <a:latin typeface="Segoe UI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98181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Прямоугольник 66">
            <a:extLst>
              <a:ext uri="{FF2B5EF4-FFF2-40B4-BE49-F238E27FC236}">
                <a16:creationId xmlns:a16="http://schemas.microsoft.com/office/drawing/2014/main" xmlns="" id="{DA484888-0267-43D0-A5D2-E1221EAE6ACA}"/>
              </a:ext>
            </a:extLst>
          </p:cNvPr>
          <p:cNvSpPr>
            <a:spLocks noChangeAspect="1"/>
          </p:cNvSpPr>
          <p:nvPr/>
        </p:nvSpPr>
        <p:spPr>
          <a:xfrm>
            <a:off x="362075" y="2658283"/>
            <a:ext cx="2983062" cy="111112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/>
          <a:p>
            <a:r>
              <a:rPr lang="ru-RU" sz="2800" b="1" dirty="0">
                <a:solidFill>
                  <a:prstClr val="black"/>
                </a:solidFill>
                <a:latin typeface="Segoe UI" panose="020B0502040204020203" pitchFamily="34" charset="0"/>
              </a:rPr>
              <a:t> </a:t>
            </a:r>
            <a:r>
              <a:rPr lang="ru-RU" sz="2800" b="1" dirty="0" smtClean="0">
                <a:solidFill>
                  <a:prstClr val="black"/>
                </a:solidFill>
                <a:latin typeface="Segoe UI" panose="020B0502040204020203" pitchFamily="34" charset="0"/>
              </a:rPr>
              <a:t>МЕКТЕПТЕР</a:t>
            </a:r>
            <a:r>
              <a:rPr lang="en-US" sz="2800" b="1" dirty="0" smtClean="0">
                <a:solidFill>
                  <a:prstClr val="black"/>
                </a:solidFill>
                <a:latin typeface="Segoe UI" panose="020B0502040204020203" pitchFamily="34" charset="0"/>
              </a:rPr>
              <a:t> </a:t>
            </a:r>
            <a:endParaRPr lang="ru-RU" sz="2800" b="1" dirty="0">
              <a:solidFill>
                <a:prstClr val="black"/>
              </a:solidFill>
              <a:latin typeface="Segoe UI" panose="020B0502040204020203" pitchFamily="34" charset="0"/>
            </a:endParaRPr>
          </a:p>
          <a:p>
            <a:r>
              <a:rPr lang="ru-RU" sz="1600" dirty="0">
                <a:solidFill>
                  <a:prstClr val="black"/>
                </a:solidFill>
                <a:latin typeface="Segoe UI" panose="020B0502040204020203" pitchFamily="34" charset="0"/>
              </a:rPr>
              <a:t>(</a:t>
            </a:r>
            <a:r>
              <a:rPr lang="ru-RU" sz="1600" dirty="0" err="1">
                <a:solidFill>
                  <a:prstClr val="black"/>
                </a:solidFill>
                <a:latin typeface="Segoe UI" panose="020B0502040204020203" pitchFamily="34" charset="0"/>
              </a:rPr>
              <a:t>оқушы</a:t>
            </a:r>
            <a:r>
              <a:rPr lang="ru-RU" sz="1600" dirty="0">
                <a:solidFill>
                  <a:prstClr val="black"/>
                </a:solidFill>
                <a:latin typeface="Segoe UI" panose="020B0502040204020203" pitchFamily="34" charset="0"/>
              </a:rPr>
              <a:t> </a:t>
            </a:r>
            <a:r>
              <a:rPr lang="ru-RU" sz="1600" dirty="0" err="1">
                <a:solidFill>
                  <a:prstClr val="black"/>
                </a:solidFill>
                <a:latin typeface="Segoe UI" panose="020B0502040204020203" pitchFamily="34" charset="0"/>
              </a:rPr>
              <a:t>орындары</a:t>
            </a:r>
            <a:r>
              <a:rPr lang="ru-RU" sz="1600" dirty="0">
                <a:solidFill>
                  <a:prstClr val="black"/>
                </a:solidFill>
                <a:latin typeface="Segoe UI" panose="020B0502040204020203" pitchFamily="34" charset="0"/>
              </a:rPr>
              <a:t>)</a:t>
            </a:r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xmlns="" id="{3734580E-4B62-4E8F-8B21-C74379459CE4}"/>
              </a:ext>
            </a:extLst>
          </p:cNvPr>
          <p:cNvSpPr/>
          <p:nvPr/>
        </p:nvSpPr>
        <p:spPr>
          <a:xfrm>
            <a:off x="6743514" y="2660091"/>
            <a:ext cx="1895116" cy="565293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anchor="ctr">
            <a:noAutofit/>
          </a:bodyPr>
          <a:lstStyle/>
          <a:p>
            <a:pPr algn="ctr"/>
            <a:r>
              <a:rPr lang="ru-RU" sz="2800" b="1" dirty="0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500</a:t>
            </a:r>
            <a:r>
              <a:rPr lang="en-US" sz="2800" b="1" dirty="0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endParaRPr lang="ru-RU" sz="2800" b="1" dirty="0">
              <a:solidFill>
                <a:prstClr val="whit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5" name="Прямоугольник 74">
            <a:extLst>
              <a:ext uri="{FF2B5EF4-FFF2-40B4-BE49-F238E27FC236}">
                <a16:creationId xmlns:a16="http://schemas.microsoft.com/office/drawing/2014/main" xmlns="" id="{8028F231-EAF5-49E3-8836-57830086CA96}"/>
              </a:ext>
            </a:extLst>
          </p:cNvPr>
          <p:cNvSpPr/>
          <p:nvPr/>
        </p:nvSpPr>
        <p:spPr>
          <a:xfrm>
            <a:off x="6731000" y="3262653"/>
            <a:ext cx="1907633" cy="59724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anchor="ctr">
            <a:noAutofit/>
          </a:bodyPr>
          <a:lstStyle/>
          <a:p>
            <a:pPr algn="ctr"/>
            <a:r>
              <a:rPr lang="ru-RU" sz="2800" b="1" dirty="0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300</a:t>
            </a:r>
            <a:r>
              <a:rPr lang="en-US" sz="2800" b="1" dirty="0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endParaRPr lang="ru-RU" sz="2800" b="1" dirty="0">
              <a:solidFill>
                <a:prstClr val="whit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249116" y="6294356"/>
            <a:ext cx="2743200" cy="365125"/>
          </a:xfrm>
        </p:spPr>
        <p:txBody>
          <a:bodyPr/>
          <a:lstStyle/>
          <a:p>
            <a:fld id="{1BBE424C-940E-4969-AD3E-702B31DD2D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2" name="Прямоугольник 66">
            <a:extLst>
              <a:ext uri="{FF2B5EF4-FFF2-40B4-BE49-F238E27FC236}">
                <a16:creationId xmlns:a16="http://schemas.microsoft.com/office/drawing/2014/main" xmlns="" id="{DA484888-0267-43D0-A5D2-E1221EAE6ACA}"/>
              </a:ext>
            </a:extLst>
          </p:cNvPr>
          <p:cNvSpPr/>
          <p:nvPr/>
        </p:nvSpPr>
        <p:spPr>
          <a:xfrm>
            <a:off x="8884050" y="2345394"/>
            <a:ext cx="311870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prstClr val="black"/>
                </a:solidFill>
                <a:latin typeface="Segoe UI" panose="020B0502040204020203" pitchFamily="34" charset="0"/>
              </a:rPr>
              <a:t>800</a:t>
            </a:r>
            <a:r>
              <a:rPr lang="ru-RU" sz="6000" b="1" dirty="0">
                <a:solidFill>
                  <a:prstClr val="black"/>
                </a:solidFill>
                <a:latin typeface="Segoe UI" panose="020B0502040204020203" pitchFamily="34" charset="0"/>
              </a:rPr>
              <a:t> </a:t>
            </a:r>
            <a:r>
              <a:rPr lang="ru-RU" b="1" dirty="0" smtClean="0">
                <a:solidFill>
                  <a:prstClr val="black"/>
                </a:solidFill>
                <a:latin typeface="Segoe UI" panose="020B0502040204020203" pitchFamily="34" charset="0"/>
              </a:rPr>
              <a:t>МЕКТЕП</a:t>
            </a:r>
            <a:endParaRPr lang="ru-RU" b="1" dirty="0">
              <a:solidFill>
                <a:prstClr val="black"/>
              </a:solidFill>
              <a:latin typeface="Segoe UI" panose="020B0502040204020203" pitchFamily="34" charset="0"/>
            </a:endParaRPr>
          </a:p>
          <a:p>
            <a:r>
              <a:rPr lang="ru-RU" sz="3600" b="1" dirty="0" smtClean="0">
                <a:solidFill>
                  <a:prstClr val="white">
                    <a:lumMod val="85000"/>
                  </a:prstClr>
                </a:solidFill>
                <a:latin typeface="Segoe UI" panose="020B0502040204020203" pitchFamily="34" charset="0"/>
              </a:rPr>
              <a:t>650</a:t>
            </a:r>
            <a:r>
              <a:rPr lang="ru-RU" sz="2000" dirty="0" smtClean="0">
                <a:solidFill>
                  <a:prstClr val="white">
                    <a:lumMod val="85000"/>
                  </a:prstClr>
                </a:solidFill>
                <a:latin typeface="Segoe UI" panose="020B0502040204020203" pitchFamily="34" charset="0"/>
              </a:rPr>
              <a:t>000</a:t>
            </a:r>
            <a:r>
              <a:rPr lang="ru-RU" sz="1400" b="1" dirty="0" smtClean="0">
                <a:solidFill>
                  <a:prstClr val="white">
                    <a:lumMod val="85000"/>
                  </a:prstClr>
                </a:solidFill>
                <a:latin typeface="Segoe UI" panose="020B0502040204020203" pitchFamily="34" charset="0"/>
              </a:rPr>
              <a:t> </a:t>
            </a:r>
            <a:r>
              <a:rPr lang="ru-RU" sz="2000" b="1" dirty="0" smtClean="0">
                <a:solidFill>
                  <a:prstClr val="white">
                    <a:lumMod val="85000"/>
                  </a:prstClr>
                </a:solidFill>
                <a:latin typeface="Segoe UI" panose="020B0502040204020203" pitchFamily="34" charset="0"/>
              </a:rPr>
              <a:t>ОРЫН</a:t>
            </a:r>
            <a:r>
              <a:rPr lang="ru-RU" sz="1400" b="1" dirty="0" smtClean="0">
                <a:solidFill>
                  <a:prstClr val="white">
                    <a:lumMod val="85000"/>
                  </a:prstClr>
                </a:solidFill>
                <a:latin typeface="Segoe UI" panose="020B0502040204020203" pitchFamily="34" charset="0"/>
              </a:rPr>
              <a:t> </a:t>
            </a:r>
            <a:endParaRPr lang="ru-RU" sz="1200" b="1" dirty="0">
              <a:solidFill>
                <a:prstClr val="white">
                  <a:lumMod val="85000"/>
                </a:prstClr>
              </a:solidFill>
              <a:latin typeface="Segoe UI" panose="020B0502040204020203" pitchFamily="34" charset="0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1908398" y="277026"/>
            <a:ext cx="98898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3700" b="0">
                <a:solidFill>
                  <a:srgbClr val="4472C4">
                    <a:hueOff val="114395"/>
                    <a:lumOff val="-24975"/>
                  </a:srgbClr>
                </a:solidFill>
              </a:defRPr>
            </a:pPr>
            <a:r>
              <a:rPr lang="ru-RU" sz="3200" b="1" dirty="0">
                <a:solidFill>
                  <a:prstClr val="white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ИНФРАҚҰРЫЛЫМДЫ </a:t>
            </a:r>
            <a:r>
              <a:rPr lang="ru-RU" sz="3200" b="1" dirty="0" smtClean="0">
                <a:solidFill>
                  <a:prstClr val="white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ДАМЫТУ</a:t>
            </a:r>
          </a:p>
          <a:p>
            <a:pPr algn="ctr">
              <a:defRPr sz="3700" b="0">
                <a:solidFill>
                  <a:srgbClr val="4472C4">
                    <a:hueOff val="114395"/>
                    <a:lumOff val="-24975"/>
                  </a:srgbClr>
                </a:solidFill>
              </a:defRPr>
            </a:pPr>
            <a:r>
              <a:rPr lang="ru-RU" sz="2400" dirty="0">
                <a:solidFill>
                  <a:prstClr val="white"/>
                </a:solidFill>
                <a:latin typeface="Segoe UI" panose="020B0502040204020203" pitchFamily="34" charset="0"/>
              </a:rPr>
              <a:t>ҚҰРЫЛЫС</a:t>
            </a:r>
            <a:endParaRPr lang="ru-RU" sz="2800" dirty="0">
              <a:solidFill>
                <a:prstClr val="white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46229" y="3873349"/>
            <a:ext cx="2998908" cy="76944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prstClr val="black"/>
                </a:solidFill>
                <a:latin typeface="Segoe UI" panose="020B0502040204020203" pitchFamily="34" charset="0"/>
              </a:rPr>
              <a:t>ИНТЕРНАТТАР</a:t>
            </a:r>
            <a:endParaRPr lang="ru-RU" sz="2800" b="1" dirty="0">
              <a:solidFill>
                <a:prstClr val="black"/>
              </a:solidFill>
              <a:latin typeface="Segoe UI" panose="020B0502040204020203" pitchFamily="34" charset="0"/>
            </a:endParaRPr>
          </a:p>
          <a:p>
            <a:r>
              <a:rPr lang="ru-RU" sz="1600" dirty="0">
                <a:solidFill>
                  <a:prstClr val="black"/>
                </a:solidFill>
                <a:latin typeface="Segoe UI" panose="020B0502040204020203" pitchFamily="34" charset="0"/>
              </a:rPr>
              <a:t>(</a:t>
            </a:r>
            <a:r>
              <a:rPr lang="ru-RU" sz="1600" dirty="0" err="1">
                <a:solidFill>
                  <a:prstClr val="black"/>
                </a:solidFill>
                <a:latin typeface="Segoe UI" panose="020B0502040204020203" pitchFamily="34" charset="0"/>
              </a:rPr>
              <a:t>жатын</a:t>
            </a:r>
            <a:r>
              <a:rPr lang="ru-RU" sz="1600" dirty="0">
                <a:solidFill>
                  <a:prstClr val="black"/>
                </a:solidFill>
                <a:latin typeface="Segoe UI" panose="020B0502040204020203" pitchFamily="34" charset="0"/>
              </a:rPr>
              <a:t> </a:t>
            </a:r>
            <a:r>
              <a:rPr lang="ru-RU" sz="1600" dirty="0" err="1">
                <a:solidFill>
                  <a:prstClr val="black"/>
                </a:solidFill>
                <a:latin typeface="Segoe UI" panose="020B0502040204020203" pitchFamily="34" charset="0"/>
              </a:rPr>
              <a:t>орындар</a:t>
            </a:r>
            <a:r>
              <a:rPr lang="ru-RU" sz="1600" dirty="0">
                <a:solidFill>
                  <a:prstClr val="black"/>
                </a:solidFill>
                <a:latin typeface="Segoe UI" panose="020B0502040204020203" pitchFamily="34" charset="0"/>
              </a:rPr>
              <a:t>)</a:t>
            </a:r>
            <a:endParaRPr lang="ru-RU" sz="2400" b="1" dirty="0">
              <a:solidFill>
                <a:prstClr val="black"/>
              </a:solidFill>
              <a:latin typeface="Segoe UI" panose="020B0502040204020203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734974" y="4068019"/>
            <a:ext cx="2903655" cy="57655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anchor="ctr">
            <a:noAutofit/>
          </a:bodyPr>
          <a:lstStyle/>
          <a:p>
            <a:pPr algn="ctr"/>
            <a:r>
              <a:rPr lang="ru-RU" sz="2800" b="1" dirty="0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       114</a:t>
            </a:r>
          </a:p>
        </p:txBody>
      </p:sp>
      <p:cxnSp>
        <p:nvCxnSpPr>
          <p:cNvPr id="87" name="Straight Connector 86"/>
          <p:cNvCxnSpPr/>
          <p:nvPr/>
        </p:nvCxnSpPr>
        <p:spPr>
          <a:xfrm>
            <a:off x="757830" y="2035642"/>
            <a:ext cx="10676339" cy="50252"/>
          </a:xfrm>
          <a:prstGeom prst="line">
            <a:avLst/>
          </a:prstGeom>
          <a:noFill/>
          <a:ln w="1428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3" name="Прямоугольник 48"/>
          <p:cNvSpPr>
            <a:spLocks noChangeArrowheads="1"/>
          </p:cNvSpPr>
          <p:nvPr/>
        </p:nvSpPr>
        <p:spPr bwMode="auto">
          <a:xfrm>
            <a:off x="6548929" y="1700161"/>
            <a:ext cx="1895116" cy="584775"/>
          </a:xfrm>
          <a:prstGeom prst="rect">
            <a:avLst/>
          </a:prstGeom>
          <a:solidFill>
            <a:schemeClr val="bg1"/>
          </a:solidFill>
          <a:extLst/>
        </p:spPr>
        <p:txBody>
          <a:bodyPr wrap="square">
            <a:spAutoFit/>
          </a:bodyPr>
          <a:lstStyle/>
          <a:p>
            <a:pPr algn="ctr"/>
            <a:r>
              <a:rPr lang="ru-RU" altLang="ru-RU" sz="3200" b="1" dirty="0">
                <a:solidFill>
                  <a:prstClr val="white">
                    <a:lumMod val="65000"/>
                  </a:prst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2025 </a:t>
            </a:r>
            <a:r>
              <a:rPr lang="ru-RU" altLang="ru-RU" sz="3200" b="1" dirty="0" smtClean="0">
                <a:solidFill>
                  <a:prstClr val="white">
                    <a:lumMod val="65000"/>
                  </a:prst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ж.</a:t>
            </a:r>
            <a:endParaRPr lang="ru-RU" altLang="ru-RU" sz="3200" b="1" dirty="0">
              <a:solidFill>
                <a:prstClr val="white">
                  <a:lumMod val="65000"/>
                </a:prstClr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94" name="Прямоугольник 48"/>
          <p:cNvSpPr>
            <a:spLocks noChangeArrowheads="1"/>
          </p:cNvSpPr>
          <p:nvPr/>
        </p:nvSpPr>
        <p:spPr bwMode="auto">
          <a:xfrm>
            <a:off x="3799145" y="1703053"/>
            <a:ext cx="1935829" cy="584775"/>
          </a:xfrm>
          <a:prstGeom prst="rect">
            <a:avLst/>
          </a:prstGeom>
          <a:solidFill>
            <a:schemeClr val="bg1"/>
          </a:solidFill>
          <a:extLst/>
        </p:spPr>
        <p:txBody>
          <a:bodyPr wrap="square">
            <a:spAutoFit/>
          </a:bodyPr>
          <a:lstStyle/>
          <a:p>
            <a:pPr algn="ctr"/>
            <a:r>
              <a:rPr lang="ru-RU" altLang="ru-RU" sz="3200" b="1" dirty="0">
                <a:solidFill>
                  <a:prstClr val="white">
                    <a:lumMod val="65000"/>
                  </a:prst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2020 </a:t>
            </a:r>
            <a:r>
              <a:rPr lang="ru-RU" altLang="ru-RU" sz="3200" b="1" dirty="0" smtClean="0">
                <a:solidFill>
                  <a:prstClr val="white">
                    <a:lumMod val="65000"/>
                  </a:prst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ж.</a:t>
            </a:r>
            <a:endParaRPr lang="ru-RU" altLang="ru-RU" sz="3200" b="1" dirty="0">
              <a:solidFill>
                <a:prstClr val="white">
                  <a:lumMod val="65000"/>
                </a:prstClr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96" name="Прямоугольник 48"/>
          <p:cNvSpPr>
            <a:spLocks noChangeArrowheads="1"/>
          </p:cNvSpPr>
          <p:nvPr/>
        </p:nvSpPr>
        <p:spPr bwMode="auto">
          <a:xfrm>
            <a:off x="9184543" y="1751491"/>
            <a:ext cx="2548853" cy="584775"/>
          </a:xfrm>
          <a:prstGeom prst="rect">
            <a:avLst/>
          </a:prstGeom>
          <a:solidFill>
            <a:schemeClr val="bg1"/>
          </a:solidFill>
          <a:extLst/>
        </p:spPr>
        <p:txBody>
          <a:bodyPr wrap="square">
            <a:spAutoFit/>
          </a:bodyPr>
          <a:lstStyle/>
          <a:p>
            <a:pPr algn="ctr"/>
            <a:r>
              <a:rPr lang="ru-RU" altLang="ru-RU" sz="3200" b="1" dirty="0" smtClean="0">
                <a:solidFill>
                  <a:prstClr val="white">
                    <a:lumMod val="65000"/>
                  </a:prst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НӘТИЖЕ</a:t>
            </a:r>
            <a:endParaRPr lang="ru-RU" altLang="ru-RU" sz="3200" b="1" dirty="0">
              <a:solidFill>
                <a:prstClr val="white">
                  <a:lumMod val="65000"/>
                </a:prstClr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716698" y="1521432"/>
            <a:ext cx="926193" cy="881584"/>
            <a:chOff x="4740459" y="1472681"/>
            <a:chExt cx="1220924" cy="1133395"/>
          </a:xfrm>
        </p:grpSpPr>
        <p:sp>
          <p:nvSpPr>
            <p:cNvPr id="88" name="Oval 87"/>
            <p:cNvSpPr/>
            <p:nvPr/>
          </p:nvSpPr>
          <p:spPr>
            <a:xfrm>
              <a:off x="4740459" y="1472681"/>
              <a:ext cx="1220924" cy="1133395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  <a:latin typeface="Segoe UI" panose="020B0502040204020203" pitchFamily="34" charset="0"/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45760" y="1702316"/>
              <a:ext cx="604475" cy="604475"/>
            </a:xfrm>
            <a:prstGeom prst="rect">
              <a:avLst/>
            </a:prstGeom>
          </p:spPr>
        </p:pic>
      </p:grpSp>
      <p:sp>
        <p:nvSpPr>
          <p:cNvPr id="97" name="Прямоугольник 45"/>
          <p:cNvSpPr/>
          <p:nvPr/>
        </p:nvSpPr>
        <p:spPr>
          <a:xfrm>
            <a:off x="342531" y="4916851"/>
            <a:ext cx="3022150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prstClr val="black"/>
                </a:solidFill>
                <a:latin typeface="Segoe UI" panose="020B0502040204020203" pitchFamily="34" charset="0"/>
              </a:rPr>
              <a:t>СПОРТЗАЛДАР</a:t>
            </a:r>
            <a:endParaRPr lang="ru-RU" sz="2800" b="1" dirty="0">
              <a:solidFill>
                <a:prstClr val="black"/>
              </a:solidFill>
              <a:latin typeface="Segoe UI" panose="020B0502040204020203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744914" y="5038071"/>
            <a:ext cx="2941463" cy="54900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anchor="ctr">
            <a:noAutofit/>
          </a:bodyPr>
          <a:lstStyle/>
          <a:p>
            <a:pPr algn="ctr"/>
            <a:r>
              <a:rPr lang="ru-RU" sz="2800" b="1" dirty="0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       724</a:t>
            </a:r>
            <a:endParaRPr lang="en-US" sz="2800" b="1" dirty="0">
              <a:solidFill>
                <a:prstClr val="whit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574007" y="5047345"/>
            <a:ext cx="1662635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000" b="1" kern="0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1 879</a:t>
            </a:r>
            <a:r>
              <a:rPr lang="ru-RU" sz="1600" b="1" kern="0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 </a:t>
            </a:r>
            <a:r>
              <a:rPr lang="ru-RU" sz="1400" b="1" kern="0" dirty="0" smtClean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МЕКТЕП</a:t>
            </a:r>
            <a:endParaRPr lang="ru-RU" sz="1400" b="1" kern="0" dirty="0">
              <a:solidFill>
                <a:prstClr val="black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  <a:p>
            <a:pPr>
              <a:defRPr/>
            </a:pPr>
            <a:r>
              <a:rPr lang="ru-RU" sz="1400" kern="0" dirty="0" smtClean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СПОРТЗАЛСЫЗ</a:t>
            </a:r>
            <a:endParaRPr lang="ru-RU" sz="1400" kern="0" dirty="0">
              <a:solidFill>
                <a:prstClr val="black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100" name="Прямоугольник 78">
            <a:extLst>
              <a:ext uri="{FF2B5EF4-FFF2-40B4-BE49-F238E27FC236}">
                <a16:creationId xmlns:a16="http://schemas.microsoft.com/office/drawing/2014/main" xmlns="" id="{C65529AB-BB37-4D0B-944B-29F2D8FF7935}"/>
              </a:ext>
            </a:extLst>
          </p:cNvPr>
          <p:cNvSpPr/>
          <p:nvPr/>
        </p:nvSpPr>
        <p:spPr>
          <a:xfrm>
            <a:off x="8884050" y="4916851"/>
            <a:ext cx="3022150" cy="80021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3600" b="1" dirty="0" smtClean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100</a:t>
            </a:r>
            <a:r>
              <a:rPr lang="ru-RU" b="1" dirty="0" smtClean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%</a:t>
            </a:r>
            <a:r>
              <a:rPr lang="ru-RU" sz="3600" dirty="0" smtClean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 </a:t>
            </a:r>
            <a:endParaRPr lang="ru-RU" sz="3600" dirty="0">
              <a:solidFill>
                <a:srgbClr val="09233B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  <a:p>
            <a:pPr algn="just">
              <a:defRPr/>
            </a:pPr>
            <a:r>
              <a:rPr lang="ru-RU" sz="1000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(саны 150 </a:t>
            </a:r>
            <a:r>
              <a:rPr lang="ru-RU" sz="1000" dirty="0" err="1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баладан</a:t>
            </a:r>
            <a:r>
              <a:rPr lang="ru-RU" sz="1000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 </a:t>
            </a:r>
            <a:r>
              <a:rPr lang="ru-RU" sz="1000" dirty="0" err="1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жоғары</a:t>
            </a:r>
            <a:r>
              <a:rPr lang="ru-RU" sz="1000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 </a:t>
            </a:r>
            <a:r>
              <a:rPr lang="ru-RU" sz="1000" dirty="0" err="1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мектеп</a:t>
            </a:r>
            <a:r>
              <a:rPr lang="ru-RU" sz="1000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)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8884050" y="4027083"/>
            <a:ext cx="293778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11</a:t>
            </a:r>
            <a:r>
              <a:rPr lang="ru-RU" sz="20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400</a:t>
            </a:r>
            <a:r>
              <a:rPr lang="ru-RU" sz="1200" b="1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200" b="1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ОРЫН</a:t>
            </a:r>
            <a:endParaRPr lang="ru-RU" sz="1200" dirty="0">
              <a:solidFill>
                <a:prstClr val="black"/>
              </a:solidFill>
              <a:latin typeface="Segoe UI" panose="020B0502040204020203" pitchFamily="34" charset="0"/>
            </a:endParaRP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xmlns="" id="{3734580E-4B62-4E8F-8B21-C74379459CE4}"/>
              </a:ext>
            </a:extLst>
          </p:cNvPr>
          <p:cNvSpPr/>
          <p:nvPr/>
        </p:nvSpPr>
        <p:spPr>
          <a:xfrm>
            <a:off x="5734975" y="2660091"/>
            <a:ext cx="1091953" cy="56529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wrap="square" anchor="ctr">
            <a:noAutofit/>
          </a:bodyPr>
          <a:lstStyle/>
          <a:p>
            <a:pPr algn="ctr"/>
            <a:r>
              <a:rPr lang="ru-RU" sz="2800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Ж</a:t>
            </a:r>
            <a:r>
              <a:rPr lang="ru-RU" sz="28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</a:t>
            </a:r>
            <a:endParaRPr lang="ru-RU" sz="2800" b="1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xmlns="" id="{3734580E-4B62-4E8F-8B21-C74379459CE4}"/>
              </a:ext>
            </a:extLst>
          </p:cNvPr>
          <p:cNvSpPr/>
          <p:nvPr/>
        </p:nvSpPr>
        <p:spPr>
          <a:xfrm>
            <a:off x="5734975" y="3266332"/>
            <a:ext cx="1091953" cy="59356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wrap="square" anchor="ctr">
            <a:noAutofit/>
          </a:bodyPr>
          <a:lstStyle/>
          <a:p>
            <a:pPr algn="ctr"/>
            <a:r>
              <a:rPr lang="ru-RU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БИЗНЕС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xmlns="" id="{3734580E-4B62-4E8F-8B21-C74379459CE4}"/>
              </a:ext>
            </a:extLst>
          </p:cNvPr>
          <p:cNvSpPr/>
          <p:nvPr/>
        </p:nvSpPr>
        <p:spPr>
          <a:xfrm>
            <a:off x="5734975" y="4067603"/>
            <a:ext cx="1091953" cy="57697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wrap="square" anchor="ctr">
            <a:noAutofit/>
          </a:bodyPr>
          <a:lstStyle/>
          <a:p>
            <a:pPr algn="ctr"/>
            <a:r>
              <a:rPr lang="ru-RU" sz="2800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РБ</a:t>
            </a: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xmlns="" id="{3734580E-4B62-4E8F-8B21-C74379459CE4}"/>
              </a:ext>
            </a:extLst>
          </p:cNvPr>
          <p:cNvSpPr/>
          <p:nvPr/>
        </p:nvSpPr>
        <p:spPr>
          <a:xfrm>
            <a:off x="5744915" y="5038071"/>
            <a:ext cx="1082013" cy="54900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wrap="square" anchor="ctr">
            <a:noAutofit/>
          </a:bodyPr>
          <a:lstStyle/>
          <a:p>
            <a:pPr algn="ctr"/>
            <a:r>
              <a:rPr lang="ru-RU" sz="2800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РБ</a:t>
            </a:r>
          </a:p>
        </p:txBody>
      </p:sp>
      <p:sp>
        <p:nvSpPr>
          <p:cNvPr id="34" name="Rectangle 21"/>
          <p:cNvSpPr/>
          <p:nvPr/>
        </p:nvSpPr>
        <p:spPr>
          <a:xfrm>
            <a:off x="3635015" y="2897837"/>
            <a:ext cx="1298753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 b="1" kern="0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200</a:t>
            </a:r>
            <a:r>
              <a:rPr lang="ru-RU" sz="1400" b="1" kern="0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000</a:t>
            </a:r>
          </a:p>
          <a:p>
            <a:pPr>
              <a:defRPr/>
            </a:pPr>
            <a:r>
              <a:rPr lang="ru-RU" sz="1400" kern="0" dirty="0" smtClean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БОЛЖАМ</a:t>
            </a:r>
            <a:r>
              <a:rPr lang="ru-RU" kern="0" dirty="0" smtClean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 </a:t>
            </a:r>
            <a:r>
              <a:rPr lang="ru-RU" b="1" kern="0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х3</a:t>
            </a:r>
          </a:p>
        </p:txBody>
      </p:sp>
      <p:sp>
        <p:nvSpPr>
          <p:cNvPr id="35" name="Rectangle 21"/>
          <p:cNvSpPr/>
          <p:nvPr/>
        </p:nvSpPr>
        <p:spPr>
          <a:xfrm>
            <a:off x="3574007" y="4055639"/>
            <a:ext cx="16385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 b="1" kern="0" dirty="0" smtClean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12</a:t>
            </a:r>
            <a:r>
              <a:rPr lang="ru-RU" sz="1400" b="1" kern="0" dirty="0" smtClean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100</a:t>
            </a:r>
            <a:r>
              <a:rPr lang="ru-RU" sz="2400" b="1" kern="0" dirty="0" smtClean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 </a:t>
            </a:r>
            <a:r>
              <a:rPr lang="ru-RU" sz="1600" b="1" kern="0" dirty="0" smtClean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ОРЫН</a:t>
            </a:r>
            <a:r>
              <a:rPr lang="ru-RU" sz="2400" b="1" kern="0" dirty="0" smtClean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 </a:t>
            </a:r>
            <a:endParaRPr lang="ru-RU" b="1" kern="0" dirty="0">
              <a:solidFill>
                <a:prstClr val="black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37" name="Прямоугольник 45"/>
          <p:cNvSpPr/>
          <p:nvPr/>
        </p:nvSpPr>
        <p:spPr>
          <a:xfrm>
            <a:off x="362074" y="5744214"/>
            <a:ext cx="3006306" cy="76944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prstClr val="black"/>
                </a:solidFill>
                <a:latin typeface="Segoe UI" panose="020B0502040204020203" pitchFamily="34" charset="0"/>
              </a:rPr>
              <a:t>ЖАТАҚХАНА</a:t>
            </a:r>
            <a:endParaRPr lang="ru-RU" sz="2800" b="1" dirty="0">
              <a:solidFill>
                <a:prstClr val="black"/>
              </a:solidFill>
              <a:latin typeface="Segoe UI" panose="020B0502040204020203" pitchFamily="34" charset="0"/>
            </a:endParaRPr>
          </a:p>
          <a:p>
            <a:r>
              <a:rPr lang="ru-RU" sz="1600" dirty="0" err="1">
                <a:solidFill>
                  <a:prstClr val="black"/>
                </a:solidFill>
                <a:latin typeface="Segoe UI" panose="020B0502040204020203" pitchFamily="34" charset="0"/>
              </a:rPr>
              <a:t>студенттік</a:t>
            </a:r>
            <a:r>
              <a:rPr lang="ru-RU" sz="1600" dirty="0">
                <a:solidFill>
                  <a:prstClr val="black"/>
                </a:solidFill>
                <a:latin typeface="Segoe UI" panose="020B0502040204020203" pitchFamily="34" charset="0"/>
              </a:rPr>
              <a:t> </a:t>
            </a:r>
            <a:r>
              <a:rPr lang="ru-RU" sz="1600" dirty="0" err="1">
                <a:solidFill>
                  <a:prstClr val="black"/>
                </a:solidFill>
                <a:latin typeface="Segoe UI" panose="020B0502040204020203" pitchFamily="34" charset="0"/>
              </a:rPr>
              <a:t>орындар</a:t>
            </a:r>
            <a:endParaRPr lang="ru-RU" sz="1600" dirty="0">
              <a:solidFill>
                <a:prstClr val="black"/>
              </a:solidFill>
              <a:latin typeface="Segoe UI" panose="020B0502040204020203" pitchFamily="34" charset="0"/>
            </a:endParaRPr>
          </a:p>
        </p:txBody>
      </p:sp>
      <p:sp>
        <p:nvSpPr>
          <p:cNvPr id="38" name="Rectangle 20"/>
          <p:cNvSpPr/>
          <p:nvPr/>
        </p:nvSpPr>
        <p:spPr>
          <a:xfrm>
            <a:off x="5854560" y="5969358"/>
            <a:ext cx="2826526" cy="54900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anchor="ctr">
            <a:noAutofit/>
          </a:bodyPr>
          <a:lstStyle/>
          <a:p>
            <a:pPr algn="ctr"/>
            <a:endParaRPr lang="en-US" sz="2800" b="1" dirty="0">
              <a:solidFill>
                <a:prstClr val="whit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xmlns="" id="{3734580E-4B62-4E8F-8B21-C74379459CE4}"/>
              </a:ext>
            </a:extLst>
          </p:cNvPr>
          <p:cNvSpPr/>
          <p:nvPr/>
        </p:nvSpPr>
        <p:spPr>
          <a:xfrm>
            <a:off x="5744914" y="5969358"/>
            <a:ext cx="1082014" cy="54900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wrap="square" anchor="ctr">
            <a:noAutofit/>
          </a:bodyPr>
          <a:lstStyle/>
          <a:p>
            <a:pPr algn="ctr"/>
            <a:r>
              <a:rPr lang="ru-RU" sz="2800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Ж</a:t>
            </a:r>
            <a:r>
              <a:rPr lang="ru-RU" sz="28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</a:t>
            </a:r>
            <a:endParaRPr lang="ru-RU" sz="2800" b="1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8884050" y="5875002"/>
            <a:ext cx="25061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90</a:t>
            </a:r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000</a:t>
            </a:r>
            <a:r>
              <a:rPr lang="ru-RU" sz="1400" b="1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200" b="1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ОРЫН</a:t>
            </a:r>
            <a:endParaRPr lang="ru-RU" sz="1200" dirty="0">
              <a:solidFill>
                <a:prstClr val="black"/>
              </a:solidFill>
              <a:latin typeface="Segoe UI" panose="020B0502040204020203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525564" y="2412917"/>
            <a:ext cx="16562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kern="0" dirty="0">
                <a:solidFill>
                  <a:prstClr val="white">
                    <a:lumMod val="65000"/>
                  </a:prst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потребность</a:t>
            </a:r>
            <a:endParaRPr lang="ru-RU" dirty="0">
              <a:solidFill>
                <a:prstClr val="white">
                  <a:lumMod val="65000"/>
                </a:prstClr>
              </a:solidFill>
              <a:latin typeface="Segoe UI" panose="020B0502040204020203" pitchFamily="34" charset="0"/>
            </a:endParaRPr>
          </a:p>
        </p:txBody>
      </p:sp>
      <p:sp>
        <p:nvSpPr>
          <p:cNvPr id="36" name="Rectangle 21"/>
          <p:cNvSpPr/>
          <p:nvPr/>
        </p:nvSpPr>
        <p:spPr>
          <a:xfrm>
            <a:off x="3688364" y="5962106"/>
            <a:ext cx="14414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 b="1" kern="0" dirty="0" smtClean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90</a:t>
            </a:r>
            <a:r>
              <a:rPr lang="ru-RU" sz="1400" b="1" kern="0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000 </a:t>
            </a:r>
            <a:r>
              <a:rPr lang="ru-RU" sz="1400" b="1" kern="0" dirty="0" smtClean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ОРЫН</a:t>
            </a:r>
            <a:endParaRPr lang="ru-RU" sz="1400" b="1" kern="0" dirty="0">
              <a:solidFill>
                <a:prstClr val="black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809136" y="6015231"/>
            <a:ext cx="65915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>
                <a:solidFill>
                  <a:prstClr val="white">
                    <a:lumMod val="8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9000</a:t>
            </a:r>
            <a:endParaRPr lang="ru-RU" sz="1600" b="1" dirty="0">
              <a:solidFill>
                <a:prstClr val="black"/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6844471" y="6234561"/>
            <a:ext cx="63991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dirty="0" smtClean="0">
                <a:solidFill>
                  <a:prstClr val="white">
                    <a:lumMod val="8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2019 Ж</a:t>
            </a:r>
            <a:r>
              <a:rPr lang="ru-RU" sz="1200" dirty="0" smtClean="0">
                <a:solidFill>
                  <a:prstClr val="white">
                    <a:lumMod val="8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endParaRPr lang="ru-RU" sz="1200" dirty="0">
              <a:solidFill>
                <a:prstClr val="black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330241" y="5947736"/>
            <a:ext cx="115448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+</a:t>
            </a:r>
            <a:r>
              <a:rPr lang="ru-RU" sz="2800" b="1" dirty="0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81</a:t>
            </a:r>
            <a:r>
              <a:rPr lang="ru-RU" dirty="0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000</a:t>
            </a:r>
            <a:endParaRPr lang="ru-RU" sz="2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8823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028253" y="6476787"/>
            <a:ext cx="2743200" cy="365125"/>
          </a:xfrm>
        </p:spPr>
        <p:txBody>
          <a:bodyPr/>
          <a:lstStyle/>
          <a:p>
            <a:fld id="{1BBE424C-940E-4969-AD3E-702B31DD2D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Прямоугольник 89"/>
          <p:cNvSpPr/>
          <p:nvPr/>
        </p:nvSpPr>
        <p:spPr>
          <a:xfrm>
            <a:off x="1595119" y="284890"/>
            <a:ext cx="1036515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prstClr val="white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БІЛІМ БЕРУДІҢ </a:t>
            </a:r>
            <a:r>
              <a:rPr lang="ru-RU" sz="2800" b="1" dirty="0" smtClean="0">
                <a:solidFill>
                  <a:prstClr val="white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ЦИФРЛЫҚ </a:t>
            </a:r>
            <a:r>
              <a:rPr lang="ru-RU" sz="2800" b="1" dirty="0">
                <a:solidFill>
                  <a:prstClr val="white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ТРАНСФОРМАЦИЯСЫ, </a:t>
            </a:r>
            <a:endParaRPr lang="ru-RU" sz="2800" b="1" dirty="0" smtClean="0">
              <a:solidFill>
                <a:prstClr val="white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  <a:p>
            <a:pPr algn="ctr"/>
            <a:r>
              <a:rPr lang="ru-RU" sz="2800" b="1" dirty="0" smtClean="0">
                <a:solidFill>
                  <a:prstClr val="white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МТБ </a:t>
            </a:r>
            <a:r>
              <a:rPr lang="ru-RU" sz="2800" b="1" dirty="0">
                <a:solidFill>
                  <a:prstClr val="white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ҚАМТАМАСЫЗ ЕТУ </a:t>
            </a: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1913906" y="2129989"/>
            <a:ext cx="9344412" cy="1"/>
          </a:xfrm>
          <a:prstGeom prst="line">
            <a:avLst/>
          </a:prstGeom>
          <a:noFill/>
          <a:ln w="1428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Oval 7"/>
          <p:cNvSpPr/>
          <p:nvPr/>
        </p:nvSpPr>
        <p:spPr>
          <a:xfrm>
            <a:off x="643404" y="1491660"/>
            <a:ext cx="1270502" cy="1111262"/>
          </a:xfrm>
          <a:prstGeom prst="ellipse">
            <a:avLst/>
          </a:prstGeom>
          <a:noFill/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sp>
        <p:nvSpPr>
          <p:cNvPr id="9" name="Прямоугольник 48"/>
          <p:cNvSpPr>
            <a:spLocks noChangeArrowheads="1"/>
          </p:cNvSpPr>
          <p:nvPr/>
        </p:nvSpPr>
        <p:spPr bwMode="auto">
          <a:xfrm>
            <a:off x="6018604" y="1778438"/>
            <a:ext cx="1895116" cy="584775"/>
          </a:xfrm>
          <a:prstGeom prst="rect">
            <a:avLst/>
          </a:prstGeom>
          <a:solidFill>
            <a:schemeClr val="bg1"/>
          </a:solidFill>
          <a:extLst/>
        </p:spPr>
        <p:txBody>
          <a:bodyPr wrap="square">
            <a:spAutoFit/>
          </a:bodyPr>
          <a:lstStyle/>
          <a:p>
            <a:pPr algn="ctr"/>
            <a:r>
              <a:rPr lang="ru-RU" altLang="ru-RU" sz="3200" b="1" dirty="0">
                <a:solidFill>
                  <a:prstClr val="white">
                    <a:lumMod val="65000"/>
                  </a:prst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2025 ж</a:t>
            </a:r>
            <a:r>
              <a:rPr lang="ru-RU" altLang="ru-RU" sz="3200" b="1" dirty="0" smtClean="0">
                <a:solidFill>
                  <a:prstClr val="white">
                    <a:lumMod val="65000"/>
                  </a:prst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.</a:t>
            </a:r>
            <a:endParaRPr lang="ru-RU" altLang="ru-RU" sz="3200" b="1" dirty="0">
              <a:solidFill>
                <a:prstClr val="white">
                  <a:lumMod val="65000"/>
                </a:prstClr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10" name="Прямоугольник 48"/>
          <p:cNvSpPr>
            <a:spLocks noChangeArrowheads="1"/>
          </p:cNvSpPr>
          <p:nvPr/>
        </p:nvSpPr>
        <p:spPr bwMode="auto">
          <a:xfrm>
            <a:off x="2573504" y="1941289"/>
            <a:ext cx="1835936" cy="584775"/>
          </a:xfrm>
          <a:prstGeom prst="rect">
            <a:avLst/>
          </a:prstGeom>
          <a:solidFill>
            <a:schemeClr val="bg1"/>
          </a:solidFill>
          <a:extLst/>
        </p:spPr>
        <p:txBody>
          <a:bodyPr wrap="square">
            <a:spAutoFit/>
          </a:bodyPr>
          <a:lstStyle/>
          <a:p>
            <a:pPr algn="ctr"/>
            <a:r>
              <a:rPr lang="ru-RU" altLang="ru-RU" sz="3200" b="1" dirty="0">
                <a:solidFill>
                  <a:prstClr val="white">
                    <a:lumMod val="65000"/>
                  </a:prst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2020 </a:t>
            </a:r>
            <a:r>
              <a:rPr lang="ru-RU" altLang="ru-RU" sz="3200" b="1" dirty="0" smtClean="0">
                <a:solidFill>
                  <a:prstClr val="white">
                    <a:lumMod val="65000"/>
                  </a:prst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ж.</a:t>
            </a:r>
            <a:endParaRPr lang="ru-RU" altLang="ru-RU" sz="3200" b="1" dirty="0">
              <a:solidFill>
                <a:prstClr val="white">
                  <a:lumMod val="65000"/>
                </a:prstClr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11" name="Прямоугольник 48"/>
          <p:cNvSpPr>
            <a:spLocks noChangeArrowheads="1"/>
          </p:cNvSpPr>
          <p:nvPr/>
        </p:nvSpPr>
        <p:spPr bwMode="auto">
          <a:xfrm>
            <a:off x="9028253" y="1833323"/>
            <a:ext cx="2548853" cy="584775"/>
          </a:xfrm>
          <a:prstGeom prst="rect">
            <a:avLst/>
          </a:prstGeom>
          <a:solidFill>
            <a:schemeClr val="bg1"/>
          </a:solidFill>
          <a:extLst/>
        </p:spPr>
        <p:txBody>
          <a:bodyPr wrap="square">
            <a:spAutoFit/>
          </a:bodyPr>
          <a:lstStyle/>
          <a:p>
            <a:pPr algn="ctr"/>
            <a:r>
              <a:rPr lang="ru-RU" altLang="ru-RU" sz="3200" b="1" dirty="0" smtClean="0">
                <a:solidFill>
                  <a:prstClr val="white">
                    <a:lumMod val="65000"/>
                  </a:prst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НӘТИЖЕСІ</a:t>
            </a:r>
            <a:endParaRPr lang="ru-RU" altLang="ru-RU" sz="3200" b="1" dirty="0">
              <a:solidFill>
                <a:prstClr val="white">
                  <a:lumMod val="65000"/>
                </a:prstClr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pic>
        <p:nvPicPr>
          <p:cNvPr id="13" name="Рисунок 95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314" y="1668074"/>
            <a:ext cx="616804" cy="61680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173312" y="2774709"/>
            <a:ext cx="3719541" cy="3262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rgbClr val="09233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75% </a:t>
            </a:r>
            <a:r>
              <a:rPr lang="ru-RU" sz="1600" dirty="0">
                <a:solidFill>
                  <a:srgbClr val="09233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(132 </a:t>
            </a:r>
            <a:r>
              <a:rPr lang="ru-RU" sz="1600" dirty="0" smtClean="0">
                <a:solidFill>
                  <a:srgbClr val="09233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МЫ</a:t>
            </a:r>
            <a:r>
              <a:rPr lang="kk-KZ" sz="1600" dirty="0" smtClean="0">
                <a:solidFill>
                  <a:srgbClr val="09233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Ң</a:t>
            </a:r>
            <a:r>
              <a:rPr lang="ru-RU" sz="1600" dirty="0" smtClean="0">
                <a:solidFill>
                  <a:srgbClr val="09233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) </a:t>
            </a:r>
            <a:r>
              <a:rPr lang="ru-RU" sz="1600" dirty="0">
                <a:solidFill>
                  <a:srgbClr val="09233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КАБИНЕТ КОМПЬЮТЕРЛЕРМЕН </a:t>
            </a:r>
            <a:r>
              <a:rPr lang="ru-RU" sz="1600" dirty="0" smtClean="0">
                <a:solidFill>
                  <a:srgbClr val="09233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ЖАБДЫҚТАЛМАҒАН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600" b="1" dirty="0" smtClean="0">
                <a:solidFill>
                  <a:srgbClr val="09233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45</a:t>
            </a:r>
            <a:r>
              <a:rPr lang="ru-RU" sz="1600" b="1" dirty="0">
                <a:solidFill>
                  <a:srgbClr val="09233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% </a:t>
            </a:r>
            <a:r>
              <a:rPr lang="ru-RU" sz="1600" dirty="0">
                <a:solidFill>
                  <a:srgbClr val="09233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(14,6 МЫ</a:t>
            </a:r>
            <a:r>
              <a:rPr lang="kk-KZ" sz="1600" dirty="0" smtClean="0">
                <a:solidFill>
                  <a:srgbClr val="09233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Ң</a:t>
            </a:r>
            <a:r>
              <a:rPr lang="ru-RU" sz="1600" dirty="0">
                <a:solidFill>
                  <a:srgbClr val="09233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) ЖАҢА МОДИФИКАЦИЯДАҒЫ </a:t>
            </a:r>
            <a:r>
              <a:rPr lang="ru-RU" sz="1600" dirty="0" smtClean="0">
                <a:solidFill>
                  <a:srgbClr val="09233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ПӘНДІК КАБИНЕТ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kk-KZ" sz="1600" b="1" dirty="0" smtClean="0">
                <a:solidFill>
                  <a:srgbClr val="09233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75% </a:t>
            </a:r>
            <a:r>
              <a:rPr lang="kk-KZ" sz="1600" dirty="0" smtClean="0">
                <a:solidFill>
                  <a:srgbClr val="09233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МҰҒАЛІМДЕР ҮШІН ЦИФРЛЫҚ </a:t>
            </a:r>
            <a:r>
              <a:rPr lang="kk-KZ" sz="1600" dirty="0">
                <a:solidFill>
                  <a:srgbClr val="09233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БІЛІМ БЕРУ РЕСУРСТАРЫ МЕН </a:t>
            </a:r>
            <a:r>
              <a:rPr lang="kk-KZ" sz="1600" dirty="0" smtClean="0">
                <a:solidFill>
                  <a:srgbClr val="09233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ЖУРНАЛДАР </a:t>
            </a:r>
            <a:r>
              <a:rPr lang="kk-KZ" sz="1600" dirty="0">
                <a:solidFill>
                  <a:srgbClr val="09233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ТОЛЫҚҚАНДЫ </a:t>
            </a:r>
            <a:r>
              <a:rPr lang="kk-KZ" sz="1600" dirty="0" smtClean="0">
                <a:solidFill>
                  <a:srgbClr val="09233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ҚОЛЖЕТІМДІ ЕМЕС</a:t>
            </a:r>
            <a:endParaRPr lang="kk-KZ" sz="1600" dirty="0">
              <a:solidFill>
                <a:srgbClr val="09233B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ru-RU" sz="1600" dirty="0">
              <a:solidFill>
                <a:srgbClr val="09233B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5" name="Прямоугольник 100"/>
          <p:cNvSpPr/>
          <p:nvPr/>
        </p:nvSpPr>
        <p:spPr>
          <a:xfrm>
            <a:off x="5135194" y="3332310"/>
            <a:ext cx="3292391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ЖАҢА МОДИФИКАЦИЯЛЫ </a:t>
            </a:r>
            <a:r>
              <a:rPr lang="ru-RU" b="1" dirty="0" smtClean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КАБИНЕТ</a:t>
            </a:r>
          </a:p>
          <a:p>
            <a:r>
              <a:rPr lang="en-US" sz="1400" dirty="0" smtClean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STEM </a:t>
            </a:r>
            <a:r>
              <a:rPr lang="en-US" sz="1400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– </a:t>
            </a:r>
            <a:r>
              <a:rPr lang="kk-KZ" sz="1400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ЛАБОРАТОРИЯ</a:t>
            </a:r>
            <a:r>
              <a:rPr lang="ru-RU" sz="1400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, </a:t>
            </a:r>
            <a:r>
              <a:rPr lang="kk-KZ" sz="1400" dirty="0" smtClean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ФИЗИКА</a:t>
            </a:r>
            <a:r>
              <a:rPr lang="ru-RU" sz="1400" dirty="0" smtClean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, ХИМИЯ, БИОЛОГИЯ </a:t>
            </a:r>
            <a:r>
              <a:rPr lang="kk-KZ" sz="1400" dirty="0" smtClean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КАБИНЕТТЕРІ</a:t>
            </a:r>
            <a:endParaRPr lang="ru-RU" sz="1400" dirty="0">
              <a:solidFill>
                <a:srgbClr val="09233B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65984" y="5250372"/>
            <a:ext cx="3337539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КОМПЬЮТЕР. </a:t>
            </a:r>
            <a:r>
              <a:rPr lang="ru-RU" sz="1600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ЖАҢАРТЫЛҒАН КОМПЬЮТЕРЛІК СЫНЫПТАР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202168" y="3282326"/>
            <a:ext cx="3745682" cy="863262"/>
          </a:xfrm>
          <a:prstGeom prst="rect">
            <a:avLst/>
          </a:prstGeom>
          <a:solidFill>
            <a:schemeClr val="accent4"/>
          </a:solidFill>
        </p:spPr>
        <p:txBody>
          <a:bodyPr wrap="square" anchor="ctr">
            <a:noAutofit/>
          </a:bodyPr>
          <a:lstStyle/>
          <a:p>
            <a:pPr algn="ctr"/>
            <a:r>
              <a:rPr lang="ru-RU" b="1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100</a:t>
            </a:r>
            <a:r>
              <a:rPr lang="ru-RU" sz="1400" b="1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%</a:t>
            </a:r>
            <a:r>
              <a:rPr lang="ru-RU" b="1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 </a:t>
            </a:r>
            <a:r>
              <a:rPr lang="ru-RU" b="1" dirty="0" smtClean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МҰҒАЛІМДЕРДІҢ </a:t>
            </a:r>
            <a:endParaRPr lang="ru-RU" b="1" dirty="0">
              <a:solidFill>
                <a:srgbClr val="09233B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  <a:p>
            <a:pPr algn="ctr"/>
            <a:r>
              <a:rPr lang="ru-RU" sz="1400" dirty="0" smtClean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КОМПЬЮТЕРЛЕРІ БАР ЖӘНЕ МЕКТЕПТЕГІ </a:t>
            </a:r>
            <a:r>
              <a:rPr lang="ru-RU" sz="1400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ИНТЕРНЕТКЕ </a:t>
            </a:r>
            <a:r>
              <a:rPr lang="ru-RU" sz="1400" dirty="0" smtClean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ҚОЛЖЕТІМДІ</a:t>
            </a:r>
            <a:endParaRPr lang="ru-RU" sz="1400" dirty="0">
              <a:solidFill>
                <a:srgbClr val="09233B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218353" y="2363213"/>
            <a:ext cx="3741918" cy="846117"/>
          </a:xfrm>
          <a:prstGeom prst="rect">
            <a:avLst/>
          </a:prstGeom>
          <a:solidFill>
            <a:schemeClr val="accent4"/>
          </a:solidFill>
        </p:spPr>
        <p:txBody>
          <a:bodyPr wrap="square" anchor="ctr">
            <a:noAutofit/>
          </a:bodyPr>
          <a:lstStyle/>
          <a:p>
            <a:pPr algn="ctr"/>
            <a:r>
              <a:rPr lang="ru-RU" b="1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100% </a:t>
            </a:r>
            <a:r>
              <a:rPr lang="ru-RU" b="1" dirty="0" smtClean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МЕКТЕП </a:t>
            </a:r>
            <a:endParaRPr lang="ru-RU" b="1" dirty="0">
              <a:solidFill>
                <a:srgbClr val="09233B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  <a:p>
            <a:pPr algn="ctr"/>
            <a:r>
              <a:rPr lang="ru-RU" sz="1400" dirty="0" smtClean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ПӘН </a:t>
            </a:r>
            <a:r>
              <a:rPr lang="ru-RU" sz="1400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КАБИНЕТТЕРІНІҢ </a:t>
            </a:r>
            <a:r>
              <a:rPr lang="ru-RU" sz="1400" dirty="0" smtClean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СТАНДАРТТЫ ЖИНАҒЫ</a:t>
            </a:r>
            <a:endParaRPr lang="ru-RU" sz="1400" dirty="0">
              <a:solidFill>
                <a:srgbClr val="09233B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135195" y="2714107"/>
            <a:ext cx="2975533" cy="58477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prstClr val="white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18</a:t>
            </a:r>
            <a:r>
              <a:rPr lang="ru-RU" dirty="0">
                <a:solidFill>
                  <a:prstClr val="white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500</a:t>
            </a:r>
            <a:endParaRPr lang="ru-RU" sz="3200" dirty="0">
              <a:solidFill>
                <a:prstClr val="whit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155656" y="4731027"/>
            <a:ext cx="2999596" cy="58477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prstClr val="white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175</a:t>
            </a:r>
            <a:r>
              <a:rPr lang="ru-RU" dirty="0">
                <a:solidFill>
                  <a:prstClr val="white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000</a:t>
            </a:r>
            <a:endParaRPr lang="ru-RU" sz="3200" dirty="0">
              <a:solidFill>
                <a:prstClr val="white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8217408" y="4210761"/>
            <a:ext cx="3745682" cy="520266"/>
          </a:xfrm>
          <a:prstGeom prst="rect">
            <a:avLst/>
          </a:prstGeom>
          <a:solidFill>
            <a:schemeClr val="accent4"/>
          </a:solidFill>
        </p:spPr>
        <p:txBody>
          <a:bodyPr wrap="square" anchor="ctr">
            <a:noAutofit/>
          </a:bodyPr>
          <a:lstStyle/>
          <a:p>
            <a:pPr algn="ctr"/>
            <a:r>
              <a:rPr lang="ru-RU" b="1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100</a:t>
            </a:r>
            <a:r>
              <a:rPr lang="ru-RU" sz="1400" b="1" dirty="0" smtClean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%</a:t>
            </a:r>
            <a:r>
              <a:rPr lang="ru-RU" b="1" dirty="0" smtClean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 ҚЫЗМЕТ</a:t>
            </a:r>
            <a:endParaRPr lang="ru-RU" b="1" dirty="0">
              <a:solidFill>
                <a:srgbClr val="09233B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  <a:p>
            <a:pPr algn="ctr"/>
            <a:r>
              <a:rPr lang="ru-RU" sz="1400" dirty="0" smtClean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ЦИФРЛЫҚ ФОРМАТТА</a:t>
            </a:r>
            <a:endParaRPr lang="ru-RU" sz="1200" dirty="0">
              <a:solidFill>
                <a:srgbClr val="09233B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8214589" y="4834653"/>
            <a:ext cx="3745682" cy="675033"/>
          </a:xfrm>
          <a:prstGeom prst="rect">
            <a:avLst/>
          </a:prstGeom>
          <a:solidFill>
            <a:schemeClr val="accent4"/>
          </a:solidFill>
        </p:spPr>
        <p:txBody>
          <a:bodyPr wrap="square" anchor="ctr">
            <a:noAutofit/>
          </a:bodyPr>
          <a:lstStyle/>
          <a:p>
            <a:pPr algn="ctr"/>
            <a:r>
              <a:rPr lang="ru-RU" b="1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100</a:t>
            </a:r>
            <a:r>
              <a:rPr lang="ru-RU" sz="1200" b="1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%</a:t>
            </a:r>
            <a:r>
              <a:rPr lang="ru-RU" b="1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  </a:t>
            </a:r>
          </a:p>
          <a:p>
            <a:pPr algn="ctr"/>
            <a:r>
              <a:rPr lang="ru-RU" sz="1400" dirty="0" smtClean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ОҚУШЫНЫҢ ЦИФРЛЫҚ БАЛАМАСЫ </a:t>
            </a:r>
            <a:endParaRPr lang="ru-RU" sz="1200" dirty="0">
              <a:solidFill>
                <a:srgbClr val="09233B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8214589" y="5611848"/>
            <a:ext cx="3745682" cy="943563"/>
          </a:xfrm>
          <a:prstGeom prst="rect">
            <a:avLst/>
          </a:prstGeom>
          <a:solidFill>
            <a:schemeClr val="accent4"/>
          </a:solidFill>
        </p:spPr>
        <p:txBody>
          <a:bodyPr wrap="square" anchor="ctr">
            <a:noAutofit/>
          </a:bodyPr>
          <a:lstStyle/>
          <a:p>
            <a:pPr algn="ctr"/>
            <a:r>
              <a:rPr lang="ru-RU" sz="1400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БІЛІМ ТУРАЛЫ </a:t>
            </a:r>
            <a:r>
              <a:rPr lang="ru-RU" sz="1400" dirty="0" smtClean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ҚҰЖАТТАР</a:t>
            </a:r>
          </a:p>
          <a:p>
            <a:pPr algn="ctr"/>
            <a:r>
              <a:rPr lang="ru-RU" sz="1400" dirty="0" smtClean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 </a:t>
            </a:r>
            <a:r>
              <a:rPr lang="ru-RU" sz="1400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(АТТЕСТАТТАР, ДИПЛОМДАР) (ОНЛАЙН)</a:t>
            </a:r>
          </a:p>
          <a:p>
            <a:pPr algn="ctr"/>
            <a:r>
              <a:rPr lang="ru-RU" b="1" dirty="0" smtClean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100</a:t>
            </a:r>
            <a:r>
              <a:rPr lang="ru-RU" sz="1400" b="1" dirty="0" smtClean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% </a:t>
            </a:r>
            <a:r>
              <a:rPr lang="ru-RU" b="1" dirty="0" smtClean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ЦИФРЛЫҚ ФОРМАТТА</a:t>
            </a:r>
            <a:endParaRPr lang="ru-RU" sz="1200" dirty="0">
              <a:solidFill>
                <a:srgbClr val="09233B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088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E424C-940E-4969-AD3E-702B31DD2D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503910" y="470137"/>
            <a:ext cx="84351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prstClr val="white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 </a:t>
            </a:r>
            <a:r>
              <a:rPr lang="ru-RU" sz="3200" b="1" dirty="0">
                <a:solidFill>
                  <a:prstClr val="white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ТЖКБ ДАМЫТУ -  «ЖАС МАМАН»</a:t>
            </a:r>
            <a:endParaRPr lang="en-US" sz="3200" b="1" dirty="0">
              <a:solidFill>
                <a:prstClr val="white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xmlns="" id="{2AD4559D-3A21-49B5-8855-67091580230D}"/>
              </a:ext>
            </a:extLst>
          </p:cNvPr>
          <p:cNvSpPr txBox="1">
            <a:spLocks/>
          </p:cNvSpPr>
          <p:nvPr/>
        </p:nvSpPr>
        <p:spPr>
          <a:xfrm>
            <a:off x="249367" y="4592158"/>
            <a:ext cx="3775683" cy="442807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ru-RU" sz="1800" b="1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САЛАЛЫҚ АККРЕДИТТЕУ</a:t>
            </a:r>
            <a:endParaRPr lang="id-ID" sz="1800" b="1" dirty="0">
              <a:solidFill>
                <a:srgbClr val="09233B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5" name="Shape 7062">
            <a:extLst>
              <a:ext uri="{FF2B5EF4-FFF2-40B4-BE49-F238E27FC236}">
                <a16:creationId xmlns:a16="http://schemas.microsoft.com/office/drawing/2014/main" xmlns="" id="{A9B0B825-DFF5-4F9F-AD3F-4BCE6A0F1860}"/>
              </a:ext>
            </a:extLst>
          </p:cNvPr>
          <p:cNvSpPr/>
          <p:nvPr/>
        </p:nvSpPr>
        <p:spPr>
          <a:xfrm>
            <a:off x="223835" y="2998785"/>
            <a:ext cx="3753117" cy="4864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7517" tIns="27517" rIns="27517" bIns="27517" anchor="ctr">
            <a:spAutoFit/>
          </a:bodyPr>
          <a:lstStyle>
            <a:lvl1pPr algn="l">
              <a:lnSpc>
                <a:spcPct val="120000"/>
              </a:lnSpc>
              <a:defRPr sz="3500"/>
            </a:lvl1pPr>
          </a:lstStyle>
          <a:p>
            <a:pPr>
              <a:lnSpc>
                <a:spcPct val="100000"/>
              </a:lnSpc>
            </a:pPr>
            <a:r>
              <a:rPr lang="ru-RU" sz="1600" b="1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ДАЯРЛАУ ЖӘНЕ ҚАЙТА </a:t>
            </a:r>
            <a:r>
              <a:rPr lang="ru-RU" sz="1600" b="1" dirty="0" smtClean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ДАЯРЛАУ</a:t>
            </a:r>
          </a:p>
          <a:p>
            <a:pPr>
              <a:lnSpc>
                <a:spcPct val="100000"/>
              </a:lnSpc>
            </a:pPr>
            <a:r>
              <a:rPr lang="ru-RU" sz="1200" dirty="0" smtClean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(ОНЫҢ ІШІНДЕ </a:t>
            </a:r>
            <a:r>
              <a:rPr lang="en-US" sz="1200" dirty="0" smtClean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NEET </a:t>
            </a:r>
            <a:r>
              <a:rPr lang="ru-RU" sz="1200" dirty="0" smtClean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ЖАСТАРЫ)</a:t>
            </a:r>
            <a:endParaRPr lang="ru-RU" sz="1600" dirty="0">
              <a:solidFill>
                <a:srgbClr val="09233B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6" name="Shape 7063">
            <a:extLst>
              <a:ext uri="{FF2B5EF4-FFF2-40B4-BE49-F238E27FC236}">
                <a16:creationId xmlns:a16="http://schemas.microsoft.com/office/drawing/2014/main" xmlns="" id="{D9A06247-B459-4E39-B6EA-B40C9F292FAD}"/>
              </a:ext>
            </a:extLst>
          </p:cNvPr>
          <p:cNvSpPr/>
          <p:nvPr/>
        </p:nvSpPr>
        <p:spPr>
          <a:xfrm>
            <a:off x="335873" y="1897672"/>
            <a:ext cx="3852811" cy="671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7517" tIns="27517" rIns="27517" bIns="27517">
            <a:spAutoFit/>
          </a:bodyPr>
          <a:lstStyle>
            <a:lvl1pPr algn="l">
              <a:lnSpc>
                <a:spcPct val="120000"/>
              </a:lnSpc>
              <a:spcBef>
                <a:spcPts val="2500"/>
              </a:spcBef>
              <a:defRPr sz="2000"/>
            </a:lvl1pPr>
          </a:lstStyle>
          <a:p>
            <a:pPr>
              <a:lnSpc>
                <a:spcPts val="1625"/>
              </a:lnSpc>
              <a:spcBef>
                <a:spcPts val="0"/>
              </a:spcBef>
            </a:pPr>
            <a:r>
              <a:rPr lang="ru-RU" sz="1400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ДУАЛЬДІ ОҚЫТУ, СТУДЕНТТЕРДІҢ ТӘЖІРИБЕСІ, КӘСІПОРЫН ҚЫЗМЕТКЕРЛЕРІНІҢ БІЛІКТІЛІГІН АРТТЫРУ</a:t>
            </a:r>
          </a:p>
        </p:txBody>
      </p:sp>
      <p:sp>
        <p:nvSpPr>
          <p:cNvPr id="7" name="Shape 7064">
            <a:extLst>
              <a:ext uri="{FF2B5EF4-FFF2-40B4-BE49-F238E27FC236}">
                <a16:creationId xmlns:a16="http://schemas.microsoft.com/office/drawing/2014/main" xmlns="" id="{FD4B1894-30BF-46BC-8DF1-B6C0D64BCB36}"/>
              </a:ext>
            </a:extLst>
          </p:cNvPr>
          <p:cNvSpPr/>
          <p:nvPr/>
        </p:nvSpPr>
        <p:spPr>
          <a:xfrm>
            <a:off x="335873" y="1518151"/>
            <a:ext cx="4240974" cy="2771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7517" tIns="27517" rIns="27517" bIns="27517" anchor="ctr">
            <a:spAutoFit/>
          </a:bodyPr>
          <a:lstStyle>
            <a:lvl1pPr algn="l">
              <a:lnSpc>
                <a:spcPct val="120000"/>
              </a:lnSpc>
              <a:defRPr sz="3500"/>
            </a:lvl1pPr>
          </a:lstStyle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ru-RU" sz="1600" b="1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КӘСІПОРЫНДАРМЕН ТЫҒЫЗ БАЙЛАНЫС</a:t>
            </a:r>
          </a:p>
        </p:txBody>
      </p:sp>
      <p:sp>
        <p:nvSpPr>
          <p:cNvPr id="8" name="Shape 7065">
            <a:extLst>
              <a:ext uri="{FF2B5EF4-FFF2-40B4-BE49-F238E27FC236}">
                <a16:creationId xmlns:a16="http://schemas.microsoft.com/office/drawing/2014/main" xmlns="" id="{1E6CC124-59EF-4651-B3D0-3B041A4DF267}"/>
              </a:ext>
            </a:extLst>
          </p:cNvPr>
          <p:cNvSpPr/>
          <p:nvPr/>
        </p:nvSpPr>
        <p:spPr>
          <a:xfrm>
            <a:off x="7731157" y="1825413"/>
            <a:ext cx="3999498" cy="671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7517" tIns="27517" rIns="27517" bIns="27517">
            <a:spAutoFit/>
          </a:bodyPr>
          <a:lstStyle>
            <a:lvl1pPr algn="r">
              <a:lnSpc>
                <a:spcPct val="120000"/>
              </a:lnSpc>
              <a:spcBef>
                <a:spcPts val="2500"/>
              </a:spcBef>
              <a:defRPr sz="2000"/>
            </a:lvl1pPr>
          </a:lstStyle>
          <a:p>
            <a:pPr algn="just">
              <a:lnSpc>
                <a:spcPts val="1625"/>
              </a:lnSpc>
              <a:spcBef>
                <a:spcPts val="0"/>
              </a:spcBef>
            </a:pPr>
            <a:r>
              <a:rPr lang="ru-RU" sz="1400" dirty="0" smtClean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ЦОК </a:t>
            </a:r>
            <a:r>
              <a:rPr lang="ru-RU" sz="1400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- ХАЛЫҚАРАЛЫҚ ҮЛГІДЕГІ </a:t>
            </a:r>
            <a:r>
              <a:rPr lang="ru-RU" sz="1400" dirty="0" smtClean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СЕРТИФИКАТ</a:t>
            </a:r>
          </a:p>
          <a:p>
            <a:pPr algn="just">
              <a:lnSpc>
                <a:spcPts val="1625"/>
              </a:lnSpc>
              <a:spcBef>
                <a:spcPts val="0"/>
              </a:spcBef>
            </a:pPr>
            <a:r>
              <a:rPr lang="ru-RU" sz="1400" dirty="0" smtClean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ECVET </a:t>
            </a:r>
            <a:r>
              <a:rPr lang="ru-RU" sz="1400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- БІЛІМ </a:t>
            </a:r>
            <a:r>
              <a:rPr lang="ru-RU" sz="1400" dirty="0" smtClean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БЕРУДІҢ ФОРМАЛЬДЫ </a:t>
            </a:r>
            <a:r>
              <a:rPr lang="ru-RU" sz="1400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ЖӘНЕ ФОРМАЛЬДЫ ЕМЕС </a:t>
            </a:r>
            <a:r>
              <a:rPr lang="ru-RU" sz="1400" dirty="0" smtClean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ТҮРІН </a:t>
            </a:r>
            <a:r>
              <a:rPr lang="ru-RU" sz="1400" dirty="0" smtClean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ТАНУ</a:t>
            </a:r>
            <a:endParaRPr lang="ru-RU" sz="1400" dirty="0">
              <a:solidFill>
                <a:prstClr val="black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9" name="Shape 7066">
            <a:extLst>
              <a:ext uri="{FF2B5EF4-FFF2-40B4-BE49-F238E27FC236}">
                <a16:creationId xmlns:a16="http://schemas.microsoft.com/office/drawing/2014/main" xmlns="" id="{92B001B0-AF08-495E-8053-A7AC93C22DB2}"/>
              </a:ext>
            </a:extLst>
          </p:cNvPr>
          <p:cNvSpPr/>
          <p:nvPr/>
        </p:nvSpPr>
        <p:spPr>
          <a:xfrm>
            <a:off x="8020709" y="1210240"/>
            <a:ext cx="3844000" cy="6095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7517" tIns="27517" rIns="27517" bIns="27517" anchor="ctr">
            <a:spAutoFit/>
          </a:bodyPr>
          <a:lstStyle>
            <a:lvl1pPr algn="r">
              <a:defRPr sz="3500"/>
            </a:lvl1pPr>
          </a:lstStyle>
          <a:p>
            <a:pPr algn="l"/>
            <a:r>
              <a:rPr lang="ru-RU" sz="1800" b="1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ҚҰЗЫРЕТТІЛІКТІ БАҒАЛАУ ОРТАЛЫҒЫ</a:t>
            </a:r>
          </a:p>
        </p:txBody>
      </p:sp>
      <p:sp>
        <p:nvSpPr>
          <p:cNvPr id="10" name="Shape 7061">
            <a:extLst>
              <a:ext uri="{FF2B5EF4-FFF2-40B4-BE49-F238E27FC236}">
                <a16:creationId xmlns:a16="http://schemas.microsoft.com/office/drawing/2014/main" xmlns="" id="{6985CEDC-4233-4F94-9254-FA439EB34B4A}"/>
              </a:ext>
            </a:extLst>
          </p:cNvPr>
          <p:cNvSpPr/>
          <p:nvPr/>
        </p:nvSpPr>
        <p:spPr>
          <a:xfrm>
            <a:off x="249367" y="3520546"/>
            <a:ext cx="3621681" cy="671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7517" tIns="27517" rIns="27517" bIns="27517">
            <a:spAutoFit/>
          </a:bodyPr>
          <a:lstStyle>
            <a:lvl1pPr algn="l">
              <a:lnSpc>
                <a:spcPct val="120000"/>
              </a:lnSpc>
              <a:spcBef>
                <a:spcPts val="2500"/>
              </a:spcBef>
              <a:defRPr sz="2000"/>
            </a:lvl1pPr>
          </a:lstStyle>
          <a:p>
            <a:pPr algn="just">
              <a:lnSpc>
                <a:spcPts val="1625"/>
              </a:lnSpc>
              <a:spcBef>
                <a:spcPts val="0"/>
              </a:spcBef>
            </a:pPr>
            <a:r>
              <a:rPr lang="ru-RU" sz="1400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ДАЯРЛАУ ЖӘНЕ ҚАЙТА ДАЯРЛАУ </a:t>
            </a:r>
            <a:r>
              <a:rPr lang="ru-RU" sz="1400" dirty="0" smtClean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ОРТАЛЫҒЫ - ЕҢБЕК </a:t>
            </a:r>
            <a:r>
              <a:rPr lang="ru-RU" sz="1400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НАРЫҒЫНА ҚАЖЕТТІ МАМАНДЫҚ</a:t>
            </a:r>
          </a:p>
        </p:txBody>
      </p:sp>
      <p:sp>
        <p:nvSpPr>
          <p:cNvPr id="11" name="Shape 7063">
            <a:extLst>
              <a:ext uri="{FF2B5EF4-FFF2-40B4-BE49-F238E27FC236}">
                <a16:creationId xmlns:a16="http://schemas.microsoft.com/office/drawing/2014/main" xmlns="" id="{EEDE820D-15BF-48CC-A97E-211D51CA8DE6}"/>
              </a:ext>
            </a:extLst>
          </p:cNvPr>
          <p:cNvSpPr/>
          <p:nvPr/>
        </p:nvSpPr>
        <p:spPr>
          <a:xfrm>
            <a:off x="4656825" y="5894885"/>
            <a:ext cx="2943689" cy="671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7517" tIns="27517" rIns="27517" bIns="27517">
            <a:spAutoFit/>
          </a:bodyPr>
          <a:lstStyle>
            <a:lvl1pPr algn="l">
              <a:lnSpc>
                <a:spcPct val="120000"/>
              </a:lnSpc>
              <a:spcBef>
                <a:spcPts val="2500"/>
              </a:spcBef>
              <a:defRPr sz="2000"/>
            </a:lvl1pPr>
          </a:lstStyle>
          <a:p>
            <a:pPr algn="ctr">
              <a:lnSpc>
                <a:spcPts val="1625"/>
              </a:lnSpc>
              <a:spcBef>
                <a:spcPts val="0"/>
              </a:spcBef>
            </a:pPr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БІЛІМ БЕРУ САБАҚТАСТЫҒЫНЫҢ </a:t>
            </a:r>
            <a:r>
              <a:rPr lang="ru-RU" sz="1400" dirty="0" smtClean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ЭКОЖҮЙЕСІ  - ЖОҒАРЫ </a:t>
            </a:r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СЫНЫП ОҚУШЫЛАРЫ, СТУДЕНТТЕР</a:t>
            </a:r>
          </a:p>
        </p:txBody>
      </p:sp>
      <p:sp>
        <p:nvSpPr>
          <p:cNvPr id="12" name="Shape 7064">
            <a:extLst>
              <a:ext uri="{FF2B5EF4-FFF2-40B4-BE49-F238E27FC236}">
                <a16:creationId xmlns:a16="http://schemas.microsoft.com/office/drawing/2014/main" xmlns="" id="{4AA7BBAA-548D-41E2-82D0-41A25ED02AD8}"/>
              </a:ext>
            </a:extLst>
          </p:cNvPr>
          <p:cNvSpPr/>
          <p:nvPr/>
        </p:nvSpPr>
        <p:spPr>
          <a:xfrm>
            <a:off x="5009873" y="4935922"/>
            <a:ext cx="2624625" cy="5541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7517" tIns="27517" rIns="27517" bIns="27517" anchor="ctr">
            <a:spAutoFit/>
          </a:bodyPr>
          <a:lstStyle>
            <a:lvl1pPr algn="l">
              <a:lnSpc>
                <a:spcPct val="120000"/>
              </a:lnSpc>
              <a:defRPr sz="3500"/>
            </a:lvl1pPr>
          </a:lstStyle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ru-RU" sz="1800" b="1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ҮЗДІКСІЗ БІЛІМ БЕРУДІҢ ЭКОЖҮЙЕСІ</a:t>
            </a:r>
          </a:p>
        </p:txBody>
      </p:sp>
      <p:sp>
        <p:nvSpPr>
          <p:cNvPr id="13" name="Shape 14629">
            <a:extLst>
              <a:ext uri="{FF2B5EF4-FFF2-40B4-BE49-F238E27FC236}">
                <a16:creationId xmlns:a16="http://schemas.microsoft.com/office/drawing/2014/main" xmlns="" id="{C2D8D30F-642E-4551-80A2-D6C87C4CFA77}"/>
              </a:ext>
            </a:extLst>
          </p:cNvPr>
          <p:cNvSpPr/>
          <p:nvPr/>
        </p:nvSpPr>
        <p:spPr>
          <a:xfrm>
            <a:off x="5135046" y="2233235"/>
            <a:ext cx="1884879" cy="387797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noAutofit/>
          </a:bodyPr>
          <a:lstStyle>
            <a:lvl1pPr algn="l">
              <a:defRPr sz="3000">
                <a:solidFill>
                  <a:srgbClr val="FFFFFF"/>
                </a:solidFill>
              </a:defRPr>
            </a:lvl1pPr>
          </a:lstStyle>
          <a:p>
            <a:pPr algn="ctr"/>
            <a:r>
              <a:rPr lang="ru-RU" sz="1600" b="1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180 </a:t>
            </a:r>
            <a:r>
              <a:rPr lang="ru-RU" sz="1600" b="1" dirty="0" smtClean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колледж</a:t>
            </a:r>
            <a:endParaRPr lang="ru-RU" sz="1600" b="1" dirty="0"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grpSp>
        <p:nvGrpSpPr>
          <p:cNvPr id="14" name="Группа 72">
            <a:extLst>
              <a:ext uri="{FF2B5EF4-FFF2-40B4-BE49-F238E27FC236}">
                <a16:creationId xmlns:a16="http://schemas.microsoft.com/office/drawing/2014/main" xmlns="" id="{F233C854-8548-4E39-B592-514E5218C9C8}"/>
              </a:ext>
            </a:extLst>
          </p:cNvPr>
          <p:cNvGrpSpPr/>
          <p:nvPr/>
        </p:nvGrpSpPr>
        <p:grpSpPr>
          <a:xfrm flipH="1">
            <a:off x="6484006" y="1661692"/>
            <a:ext cx="1110728" cy="309501"/>
            <a:chOff x="3344182" y="1405131"/>
            <a:chExt cx="927651" cy="458297"/>
          </a:xfrm>
        </p:grpSpPr>
        <p:cxnSp>
          <p:nvCxnSpPr>
            <p:cNvPr id="15" name="Прямая соединительная линия 73">
              <a:extLst>
                <a:ext uri="{FF2B5EF4-FFF2-40B4-BE49-F238E27FC236}">
                  <a16:creationId xmlns:a16="http://schemas.microsoft.com/office/drawing/2014/main" xmlns="" id="{E424E2B4-5BA8-47EF-BA9D-6DAE17781C4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271831" y="1405131"/>
              <a:ext cx="2" cy="458297"/>
            </a:xfrm>
            <a:prstGeom prst="line">
              <a:avLst/>
            </a:prstGeom>
            <a:ln w="9525">
              <a:solidFill>
                <a:srgbClr val="DF714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74">
              <a:extLst>
                <a:ext uri="{FF2B5EF4-FFF2-40B4-BE49-F238E27FC236}">
                  <a16:creationId xmlns:a16="http://schemas.microsoft.com/office/drawing/2014/main" xmlns="" id="{F7B10C41-E29F-4302-BF70-263F84AE0CF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44182" y="1407548"/>
              <a:ext cx="927649" cy="0"/>
            </a:xfrm>
            <a:prstGeom prst="line">
              <a:avLst/>
            </a:prstGeom>
            <a:ln w="9525">
              <a:solidFill>
                <a:srgbClr val="DF714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75">
            <a:extLst>
              <a:ext uri="{FF2B5EF4-FFF2-40B4-BE49-F238E27FC236}">
                <a16:creationId xmlns:a16="http://schemas.microsoft.com/office/drawing/2014/main" xmlns="" id="{0E14ACAE-C139-45C3-9C52-C80C4ED80B12}"/>
              </a:ext>
            </a:extLst>
          </p:cNvPr>
          <p:cNvGrpSpPr/>
          <p:nvPr/>
        </p:nvGrpSpPr>
        <p:grpSpPr>
          <a:xfrm>
            <a:off x="5190801" y="4153916"/>
            <a:ext cx="1688756" cy="659646"/>
            <a:chOff x="4047801" y="4105896"/>
            <a:chExt cx="1688756" cy="707663"/>
          </a:xfrm>
        </p:grpSpPr>
        <p:cxnSp>
          <p:nvCxnSpPr>
            <p:cNvPr id="18" name="Прямая соединительная линия 76">
              <a:extLst>
                <a:ext uri="{FF2B5EF4-FFF2-40B4-BE49-F238E27FC236}">
                  <a16:creationId xmlns:a16="http://schemas.microsoft.com/office/drawing/2014/main" xmlns="" id="{9D7C9F73-6288-4D9D-8A63-D270C9C0A2BF}"/>
                </a:ext>
              </a:extLst>
            </p:cNvPr>
            <p:cNvCxnSpPr>
              <a:cxnSpLocks/>
            </p:cNvCxnSpPr>
            <p:nvPr/>
          </p:nvCxnSpPr>
          <p:spPr>
            <a:xfrm>
              <a:off x="4864696" y="4105896"/>
              <a:ext cx="0" cy="707663"/>
            </a:xfrm>
            <a:prstGeom prst="line">
              <a:avLst/>
            </a:prstGeom>
            <a:ln w="9525">
              <a:solidFill>
                <a:srgbClr val="DF714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77">
              <a:extLst>
                <a:ext uri="{FF2B5EF4-FFF2-40B4-BE49-F238E27FC236}">
                  <a16:creationId xmlns:a16="http://schemas.microsoft.com/office/drawing/2014/main" xmlns="" id="{2FC5F265-8568-4260-B5C7-6BB792BC5786}"/>
                </a:ext>
              </a:extLst>
            </p:cNvPr>
            <p:cNvCxnSpPr>
              <a:cxnSpLocks/>
            </p:cNvCxnSpPr>
            <p:nvPr/>
          </p:nvCxnSpPr>
          <p:spPr>
            <a:xfrm>
              <a:off x="4047801" y="4813559"/>
              <a:ext cx="1688756" cy="0"/>
            </a:xfrm>
            <a:prstGeom prst="line">
              <a:avLst/>
            </a:prstGeom>
            <a:ln w="9525">
              <a:solidFill>
                <a:srgbClr val="DF714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Группа 78">
            <a:extLst>
              <a:ext uri="{FF2B5EF4-FFF2-40B4-BE49-F238E27FC236}">
                <a16:creationId xmlns:a16="http://schemas.microsoft.com/office/drawing/2014/main" xmlns="" id="{C4DDEF82-8DF0-443B-A2E2-C53B183934A1}"/>
              </a:ext>
            </a:extLst>
          </p:cNvPr>
          <p:cNvGrpSpPr/>
          <p:nvPr/>
        </p:nvGrpSpPr>
        <p:grpSpPr>
          <a:xfrm flipV="1">
            <a:off x="4460045" y="4153917"/>
            <a:ext cx="950765" cy="438228"/>
            <a:chOff x="3344182" y="1405131"/>
            <a:chExt cx="927651" cy="458297"/>
          </a:xfrm>
        </p:grpSpPr>
        <p:cxnSp>
          <p:nvCxnSpPr>
            <p:cNvPr id="21" name="Прямая соединительная линия 79">
              <a:extLst>
                <a:ext uri="{FF2B5EF4-FFF2-40B4-BE49-F238E27FC236}">
                  <a16:creationId xmlns:a16="http://schemas.microsoft.com/office/drawing/2014/main" xmlns="" id="{925037BE-96B7-449A-9943-93578567714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271831" y="1405131"/>
              <a:ext cx="2" cy="458297"/>
            </a:xfrm>
            <a:prstGeom prst="line">
              <a:avLst/>
            </a:prstGeom>
            <a:ln w="9525">
              <a:solidFill>
                <a:srgbClr val="DF714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80">
              <a:extLst>
                <a:ext uri="{FF2B5EF4-FFF2-40B4-BE49-F238E27FC236}">
                  <a16:creationId xmlns:a16="http://schemas.microsoft.com/office/drawing/2014/main" xmlns="" id="{A87F9EAC-42EF-412B-A7F2-07521AFA9FC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44182" y="1407548"/>
              <a:ext cx="927649" cy="0"/>
            </a:xfrm>
            <a:prstGeom prst="line">
              <a:avLst/>
            </a:prstGeom>
            <a:ln w="9525">
              <a:solidFill>
                <a:srgbClr val="DF714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3" name="Прямая соединительная линия 81">
            <a:extLst>
              <a:ext uri="{FF2B5EF4-FFF2-40B4-BE49-F238E27FC236}">
                <a16:creationId xmlns:a16="http://schemas.microsoft.com/office/drawing/2014/main" xmlns="" id="{D26BE221-6950-46F0-8D3B-E0492C293269}"/>
              </a:ext>
            </a:extLst>
          </p:cNvPr>
          <p:cNvCxnSpPr>
            <a:cxnSpLocks/>
          </p:cNvCxnSpPr>
          <p:nvPr/>
        </p:nvCxnSpPr>
        <p:spPr>
          <a:xfrm flipH="1">
            <a:off x="4466646" y="4271006"/>
            <a:ext cx="1" cy="2122851"/>
          </a:xfrm>
          <a:prstGeom prst="line">
            <a:avLst/>
          </a:prstGeom>
          <a:ln w="9525">
            <a:solidFill>
              <a:srgbClr val="DF714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82">
            <a:extLst>
              <a:ext uri="{FF2B5EF4-FFF2-40B4-BE49-F238E27FC236}">
                <a16:creationId xmlns:a16="http://schemas.microsoft.com/office/drawing/2014/main" xmlns="" id="{28734561-D9ED-4EDA-B7D2-4BD4D0CC29BF}"/>
              </a:ext>
            </a:extLst>
          </p:cNvPr>
          <p:cNvCxnSpPr>
            <a:cxnSpLocks/>
          </p:cNvCxnSpPr>
          <p:nvPr/>
        </p:nvCxnSpPr>
        <p:spPr>
          <a:xfrm flipH="1">
            <a:off x="4526037" y="3075318"/>
            <a:ext cx="554619" cy="5755"/>
          </a:xfrm>
          <a:prstGeom prst="line">
            <a:avLst/>
          </a:prstGeom>
          <a:ln w="9525">
            <a:solidFill>
              <a:srgbClr val="DF714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84">
            <a:extLst>
              <a:ext uri="{FF2B5EF4-FFF2-40B4-BE49-F238E27FC236}">
                <a16:creationId xmlns:a16="http://schemas.microsoft.com/office/drawing/2014/main" xmlns="" id="{C1873B46-A78A-45FF-BB12-981476E456AF}"/>
              </a:ext>
            </a:extLst>
          </p:cNvPr>
          <p:cNvCxnSpPr/>
          <p:nvPr/>
        </p:nvCxnSpPr>
        <p:spPr>
          <a:xfrm>
            <a:off x="6879557" y="3081073"/>
            <a:ext cx="719114" cy="0"/>
          </a:xfrm>
          <a:prstGeom prst="line">
            <a:avLst/>
          </a:prstGeom>
          <a:ln w="9525">
            <a:solidFill>
              <a:srgbClr val="DF714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85">
            <a:extLst>
              <a:ext uri="{FF2B5EF4-FFF2-40B4-BE49-F238E27FC236}">
                <a16:creationId xmlns:a16="http://schemas.microsoft.com/office/drawing/2014/main" xmlns="" id="{0C7B5980-3885-4CA7-BEA2-329477656056}"/>
              </a:ext>
            </a:extLst>
          </p:cNvPr>
          <p:cNvCxnSpPr>
            <a:cxnSpLocks/>
          </p:cNvCxnSpPr>
          <p:nvPr/>
        </p:nvCxnSpPr>
        <p:spPr>
          <a:xfrm>
            <a:off x="209451" y="2930259"/>
            <a:ext cx="0" cy="1231757"/>
          </a:xfrm>
          <a:prstGeom prst="line">
            <a:avLst/>
          </a:prstGeom>
          <a:ln w="9525">
            <a:solidFill>
              <a:srgbClr val="DF714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Группа 86">
            <a:extLst>
              <a:ext uri="{FF2B5EF4-FFF2-40B4-BE49-F238E27FC236}">
                <a16:creationId xmlns:a16="http://schemas.microsoft.com/office/drawing/2014/main" xmlns="" id="{EE69E66E-BFDB-4959-BD4E-D01965C2FFC3}"/>
              </a:ext>
            </a:extLst>
          </p:cNvPr>
          <p:cNvGrpSpPr/>
          <p:nvPr/>
        </p:nvGrpSpPr>
        <p:grpSpPr>
          <a:xfrm flipH="1" flipV="1">
            <a:off x="6563105" y="4153916"/>
            <a:ext cx="984338" cy="401563"/>
            <a:chOff x="3344182" y="1405131"/>
            <a:chExt cx="927651" cy="458297"/>
          </a:xfrm>
        </p:grpSpPr>
        <p:cxnSp>
          <p:nvCxnSpPr>
            <p:cNvPr id="28" name="Прямая соединительная линия 87">
              <a:extLst>
                <a:ext uri="{FF2B5EF4-FFF2-40B4-BE49-F238E27FC236}">
                  <a16:creationId xmlns:a16="http://schemas.microsoft.com/office/drawing/2014/main" xmlns="" id="{63D715BE-64D1-4BC0-94FF-A5DA95FD2C7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271831" y="1405131"/>
              <a:ext cx="2" cy="458297"/>
            </a:xfrm>
            <a:prstGeom prst="line">
              <a:avLst/>
            </a:prstGeom>
            <a:ln w="9525">
              <a:solidFill>
                <a:schemeClr val="bg2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Прямая соединительная линия 88">
              <a:extLst>
                <a:ext uri="{FF2B5EF4-FFF2-40B4-BE49-F238E27FC236}">
                  <a16:creationId xmlns:a16="http://schemas.microsoft.com/office/drawing/2014/main" xmlns="" id="{8AA15B16-28B7-4161-90CA-6D337E8FCC0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44182" y="1407548"/>
              <a:ext cx="927649" cy="0"/>
            </a:xfrm>
            <a:prstGeom prst="line">
              <a:avLst/>
            </a:prstGeom>
            <a:ln w="9525">
              <a:solidFill>
                <a:schemeClr val="bg2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0" name="Прямая соединительная линия 89">
            <a:extLst>
              <a:ext uri="{FF2B5EF4-FFF2-40B4-BE49-F238E27FC236}">
                <a16:creationId xmlns:a16="http://schemas.microsoft.com/office/drawing/2014/main" xmlns="" id="{F3342159-0B99-4914-B0A2-B963136E30F2}"/>
              </a:ext>
            </a:extLst>
          </p:cNvPr>
          <p:cNvCxnSpPr>
            <a:cxnSpLocks/>
          </p:cNvCxnSpPr>
          <p:nvPr/>
        </p:nvCxnSpPr>
        <p:spPr>
          <a:xfrm flipH="1">
            <a:off x="7547453" y="4271006"/>
            <a:ext cx="1" cy="2122851"/>
          </a:xfrm>
          <a:prstGeom prst="line">
            <a:avLst/>
          </a:prstGeom>
          <a:ln w="9525">
            <a:solidFill>
              <a:srgbClr val="DF714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Группа 90">
            <a:extLst>
              <a:ext uri="{FF2B5EF4-FFF2-40B4-BE49-F238E27FC236}">
                <a16:creationId xmlns:a16="http://schemas.microsoft.com/office/drawing/2014/main" xmlns="" id="{C2D1FFB8-177D-49C0-8F76-7ECF97048FF6}"/>
              </a:ext>
            </a:extLst>
          </p:cNvPr>
          <p:cNvGrpSpPr/>
          <p:nvPr/>
        </p:nvGrpSpPr>
        <p:grpSpPr>
          <a:xfrm>
            <a:off x="4360658" y="1661698"/>
            <a:ext cx="1224682" cy="326118"/>
            <a:chOff x="3344182" y="1405131"/>
            <a:chExt cx="927651" cy="458297"/>
          </a:xfrm>
        </p:grpSpPr>
        <p:cxnSp>
          <p:nvCxnSpPr>
            <p:cNvPr id="32" name="Прямая соединительная линия 91">
              <a:extLst>
                <a:ext uri="{FF2B5EF4-FFF2-40B4-BE49-F238E27FC236}">
                  <a16:creationId xmlns:a16="http://schemas.microsoft.com/office/drawing/2014/main" xmlns="" id="{7DFC177C-98E7-41A5-8782-732096300B3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271831" y="1405131"/>
              <a:ext cx="2" cy="458297"/>
            </a:xfrm>
            <a:prstGeom prst="line">
              <a:avLst/>
            </a:prstGeom>
            <a:ln w="9525">
              <a:solidFill>
                <a:srgbClr val="DF714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единительная линия 92">
              <a:extLst>
                <a:ext uri="{FF2B5EF4-FFF2-40B4-BE49-F238E27FC236}">
                  <a16:creationId xmlns:a16="http://schemas.microsoft.com/office/drawing/2014/main" xmlns="" id="{63992066-DCB8-458B-9340-5BCD641E2A9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44182" y="1407548"/>
              <a:ext cx="927649" cy="0"/>
            </a:xfrm>
            <a:prstGeom prst="line">
              <a:avLst/>
            </a:prstGeom>
            <a:ln w="9525">
              <a:solidFill>
                <a:srgbClr val="DF714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Прямая соединительная линия 94">
            <a:extLst>
              <a:ext uri="{FF2B5EF4-FFF2-40B4-BE49-F238E27FC236}">
                <a16:creationId xmlns:a16="http://schemas.microsoft.com/office/drawing/2014/main" xmlns="" id="{64926FE6-8D91-43B6-9280-869FFE0C78CD}"/>
              </a:ext>
            </a:extLst>
          </p:cNvPr>
          <p:cNvCxnSpPr>
            <a:cxnSpLocks/>
          </p:cNvCxnSpPr>
          <p:nvPr/>
        </p:nvCxnSpPr>
        <p:spPr>
          <a:xfrm>
            <a:off x="209451" y="1421283"/>
            <a:ext cx="0" cy="1072615"/>
          </a:xfrm>
          <a:prstGeom prst="line">
            <a:avLst/>
          </a:prstGeom>
          <a:ln w="9525">
            <a:solidFill>
              <a:srgbClr val="DF714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Группа 3">
            <a:extLst>
              <a:ext uri="{FF2B5EF4-FFF2-40B4-BE49-F238E27FC236}">
                <a16:creationId xmlns:a16="http://schemas.microsoft.com/office/drawing/2014/main" xmlns="" id="{34ADE8BF-F3D4-4FAF-B7B0-5F46106C0972}"/>
              </a:ext>
            </a:extLst>
          </p:cNvPr>
          <p:cNvGrpSpPr/>
          <p:nvPr/>
        </p:nvGrpSpPr>
        <p:grpSpPr>
          <a:xfrm>
            <a:off x="4526037" y="4937748"/>
            <a:ext cx="609009" cy="550836"/>
            <a:chOff x="1985380" y="5653201"/>
            <a:chExt cx="609009" cy="550836"/>
          </a:xfrm>
          <a:solidFill>
            <a:schemeClr val="bg1">
              <a:lumMod val="65000"/>
            </a:schemeClr>
          </a:solidFill>
        </p:grpSpPr>
        <p:grpSp>
          <p:nvGrpSpPr>
            <p:cNvPr id="36" name="Group 46">
              <a:extLst>
                <a:ext uri="{FF2B5EF4-FFF2-40B4-BE49-F238E27FC236}">
                  <a16:creationId xmlns:a16="http://schemas.microsoft.com/office/drawing/2014/main" xmlns="" id="{4E3B6494-4D3E-4FAD-80F9-048564AC8F69}"/>
                </a:ext>
              </a:extLst>
            </p:cNvPr>
            <p:cNvGrpSpPr/>
            <p:nvPr/>
          </p:nvGrpSpPr>
          <p:grpSpPr>
            <a:xfrm>
              <a:off x="2036190" y="5653201"/>
              <a:ext cx="495612" cy="440803"/>
              <a:chOff x="6357938" y="3535363"/>
              <a:chExt cx="465138" cy="406400"/>
            </a:xfrm>
            <a:grpFill/>
          </p:grpSpPr>
          <p:sp>
            <p:nvSpPr>
              <p:cNvPr id="38" name="AutoShape 43">
                <a:extLst>
                  <a:ext uri="{FF2B5EF4-FFF2-40B4-BE49-F238E27FC236}">
                    <a16:creationId xmlns:a16="http://schemas.microsoft.com/office/drawing/2014/main" xmlns="" id="{DA215C45-22CA-4919-9706-EC08233CA1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57938" y="3535363"/>
                <a:ext cx="465138" cy="3341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951" y="9367"/>
                    </a:moveTo>
                    <a:cubicBezTo>
                      <a:pt x="10901" y="9383"/>
                      <a:pt x="10851" y="9391"/>
                      <a:pt x="10800" y="9391"/>
                    </a:cubicBezTo>
                    <a:cubicBezTo>
                      <a:pt x="10748" y="9391"/>
                      <a:pt x="10698" y="9383"/>
                      <a:pt x="10648" y="9367"/>
                    </a:cubicBezTo>
                    <a:lnTo>
                      <a:pt x="1873" y="6550"/>
                    </a:lnTo>
                    <a:cubicBezTo>
                      <a:pt x="1566" y="6452"/>
                      <a:pt x="1349" y="6072"/>
                      <a:pt x="1349" y="5634"/>
                    </a:cubicBezTo>
                    <a:cubicBezTo>
                      <a:pt x="1349" y="5197"/>
                      <a:pt x="1566" y="4817"/>
                      <a:pt x="1873" y="4719"/>
                    </a:cubicBezTo>
                    <a:lnTo>
                      <a:pt x="10648" y="1902"/>
                    </a:lnTo>
                    <a:cubicBezTo>
                      <a:pt x="10698" y="1886"/>
                      <a:pt x="10748" y="1878"/>
                      <a:pt x="10800" y="1878"/>
                    </a:cubicBezTo>
                    <a:cubicBezTo>
                      <a:pt x="10851" y="1878"/>
                      <a:pt x="10901" y="1886"/>
                      <a:pt x="10951" y="1902"/>
                    </a:cubicBezTo>
                    <a:lnTo>
                      <a:pt x="19726" y="4719"/>
                    </a:lnTo>
                    <a:cubicBezTo>
                      <a:pt x="20033" y="4817"/>
                      <a:pt x="20249" y="5197"/>
                      <a:pt x="20249" y="5634"/>
                    </a:cubicBezTo>
                    <a:cubicBezTo>
                      <a:pt x="20249" y="6072"/>
                      <a:pt x="20033" y="6452"/>
                      <a:pt x="19726" y="6550"/>
                    </a:cubicBezTo>
                    <a:cubicBezTo>
                      <a:pt x="19726" y="6550"/>
                      <a:pt x="10951" y="9367"/>
                      <a:pt x="10951" y="9367"/>
                    </a:cubicBezTo>
                    <a:close/>
                    <a:moveTo>
                      <a:pt x="16874" y="16904"/>
                    </a:moveTo>
                    <a:cubicBezTo>
                      <a:pt x="16874" y="17942"/>
                      <a:pt x="14849" y="19721"/>
                      <a:pt x="10800" y="19721"/>
                    </a:cubicBezTo>
                    <a:cubicBezTo>
                      <a:pt x="6749" y="19721"/>
                      <a:pt x="4724" y="17942"/>
                      <a:pt x="4724" y="16904"/>
                    </a:cubicBezTo>
                    <a:lnTo>
                      <a:pt x="4724" y="9394"/>
                    </a:lnTo>
                    <a:lnTo>
                      <a:pt x="10353" y="11200"/>
                    </a:lnTo>
                    <a:cubicBezTo>
                      <a:pt x="10501" y="11246"/>
                      <a:pt x="10651" y="11269"/>
                      <a:pt x="10800" y="11269"/>
                    </a:cubicBezTo>
                    <a:cubicBezTo>
                      <a:pt x="10949" y="11269"/>
                      <a:pt x="11098" y="11246"/>
                      <a:pt x="11255" y="11198"/>
                    </a:cubicBezTo>
                    <a:lnTo>
                      <a:pt x="16874" y="9394"/>
                    </a:lnTo>
                    <a:cubicBezTo>
                      <a:pt x="16874" y="9394"/>
                      <a:pt x="16874" y="16904"/>
                      <a:pt x="16874" y="16904"/>
                    </a:cubicBezTo>
                    <a:close/>
                    <a:moveTo>
                      <a:pt x="21600" y="5634"/>
                    </a:moveTo>
                    <a:cubicBezTo>
                      <a:pt x="21600" y="4314"/>
                      <a:pt x="20954" y="3185"/>
                      <a:pt x="20030" y="2888"/>
                    </a:cubicBezTo>
                    <a:lnTo>
                      <a:pt x="11246" y="68"/>
                    </a:lnTo>
                    <a:cubicBezTo>
                      <a:pt x="11098" y="22"/>
                      <a:pt x="10949" y="0"/>
                      <a:pt x="10800" y="0"/>
                    </a:cubicBezTo>
                    <a:cubicBezTo>
                      <a:pt x="10651" y="0"/>
                      <a:pt x="10501" y="22"/>
                      <a:pt x="10344" y="71"/>
                    </a:cubicBezTo>
                    <a:lnTo>
                      <a:pt x="1570" y="2888"/>
                    </a:lnTo>
                    <a:cubicBezTo>
                      <a:pt x="645" y="3185"/>
                      <a:pt x="0" y="4314"/>
                      <a:pt x="0" y="5634"/>
                    </a:cubicBezTo>
                    <a:cubicBezTo>
                      <a:pt x="0" y="6955"/>
                      <a:pt x="645" y="8084"/>
                      <a:pt x="1569" y="8380"/>
                    </a:cubicBezTo>
                    <a:lnTo>
                      <a:pt x="3374" y="8960"/>
                    </a:lnTo>
                    <a:lnTo>
                      <a:pt x="3374" y="16904"/>
                    </a:lnTo>
                    <a:cubicBezTo>
                      <a:pt x="3374" y="19397"/>
                      <a:pt x="5425" y="21600"/>
                      <a:pt x="10800" y="21600"/>
                    </a:cubicBezTo>
                    <a:cubicBezTo>
                      <a:pt x="16174" y="21600"/>
                      <a:pt x="18224" y="19397"/>
                      <a:pt x="18224" y="16904"/>
                    </a:cubicBezTo>
                    <a:lnTo>
                      <a:pt x="18224" y="8960"/>
                    </a:lnTo>
                    <a:lnTo>
                      <a:pt x="20030" y="8380"/>
                    </a:lnTo>
                    <a:cubicBezTo>
                      <a:pt x="20954" y="8084"/>
                      <a:pt x="21600" y="6955"/>
                      <a:pt x="21600" y="563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Segoe UI" panose="020B0502040204020203" pitchFamily="34" charset="0"/>
                  <a:cs typeface="Segoe UI" panose="020B0502040204020203" pitchFamily="34" charset="0"/>
                  <a:sym typeface="Gill Sans" charset="0"/>
                </a:endParaRPr>
              </a:p>
            </p:txBody>
          </p:sp>
          <p:sp>
            <p:nvSpPr>
              <p:cNvPr id="39" name="AutoShape 44">
                <a:extLst>
                  <a:ext uri="{FF2B5EF4-FFF2-40B4-BE49-F238E27FC236}">
                    <a16:creationId xmlns:a16="http://schemas.microsoft.com/office/drawing/2014/main" xmlns="" id="{B4AEE553-C09C-405F-A561-82C264B8AA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79419" y="3680619"/>
                <a:ext cx="28575" cy="1595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1963"/>
                    </a:moveTo>
                    <a:lnTo>
                      <a:pt x="0" y="19636"/>
                    </a:lnTo>
                    <a:cubicBezTo>
                      <a:pt x="0" y="20721"/>
                      <a:pt x="4841" y="21599"/>
                      <a:pt x="10800" y="21599"/>
                    </a:cubicBezTo>
                    <a:cubicBezTo>
                      <a:pt x="16758" y="21599"/>
                      <a:pt x="21600" y="20721"/>
                      <a:pt x="21600" y="19636"/>
                    </a:cubicBezTo>
                    <a:lnTo>
                      <a:pt x="21600" y="1963"/>
                    </a:lnTo>
                    <a:cubicBezTo>
                      <a:pt x="21600" y="878"/>
                      <a:pt x="16758" y="0"/>
                      <a:pt x="10800" y="0"/>
                    </a:cubicBezTo>
                    <a:cubicBezTo>
                      <a:pt x="4841" y="0"/>
                      <a:pt x="0" y="878"/>
                      <a:pt x="0" y="1963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Segoe UI" panose="020B0502040204020203" pitchFamily="34" charset="0"/>
                  <a:cs typeface="Segoe UI" panose="020B0502040204020203" pitchFamily="34" charset="0"/>
                  <a:sym typeface="Gill Sans" charset="0"/>
                </a:endParaRPr>
              </a:p>
            </p:txBody>
          </p:sp>
          <p:sp>
            <p:nvSpPr>
              <p:cNvPr id="40" name="AutoShape 45">
                <a:extLst>
                  <a:ext uri="{FF2B5EF4-FFF2-40B4-BE49-F238E27FC236}">
                    <a16:creationId xmlns:a16="http://schemas.microsoft.com/office/drawing/2014/main" xmlns="" id="{5B2716AD-2BF0-48B8-836C-6B0CF7D686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64338" y="3854450"/>
                <a:ext cx="58738" cy="873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8" y="0"/>
                      <a:pt x="0" y="10427"/>
                      <a:pt x="0" y="14400"/>
                    </a:cubicBezTo>
                    <a:cubicBezTo>
                      <a:pt x="0" y="18372"/>
                      <a:pt x="4838" y="21599"/>
                      <a:pt x="10800" y="21599"/>
                    </a:cubicBezTo>
                    <a:cubicBezTo>
                      <a:pt x="16761" y="21599"/>
                      <a:pt x="21600" y="18372"/>
                      <a:pt x="21600" y="14400"/>
                    </a:cubicBezTo>
                    <a:cubicBezTo>
                      <a:pt x="21600" y="10427"/>
                      <a:pt x="16761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Segoe UI" panose="020B0502040204020203" pitchFamily="34" charset="0"/>
                  <a:cs typeface="Segoe UI" panose="020B0502040204020203" pitchFamily="34" charset="0"/>
                  <a:sym typeface="Gill Sans" charset="0"/>
                </a:endParaRPr>
              </a:p>
            </p:txBody>
          </p:sp>
        </p:grpSp>
        <p:sp>
          <p:nvSpPr>
            <p:cNvPr id="37" name="Freeform 8">
              <a:extLst>
                <a:ext uri="{FF2B5EF4-FFF2-40B4-BE49-F238E27FC236}">
                  <a16:creationId xmlns:a16="http://schemas.microsoft.com/office/drawing/2014/main" xmlns="" id="{225D67C1-6F9D-4E4F-8A5D-B7C539BB58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85380" y="6031155"/>
              <a:ext cx="609009" cy="172882"/>
            </a:xfrm>
            <a:custGeom>
              <a:avLst/>
              <a:gdLst>
                <a:gd name="T0" fmla="*/ 221632 w 619"/>
                <a:gd name="T1" fmla="*/ 42196 h 266"/>
                <a:gd name="T2" fmla="*/ 221632 w 619"/>
                <a:gd name="T3" fmla="*/ 42196 h 266"/>
                <a:gd name="T4" fmla="*/ 179314 w 619"/>
                <a:gd name="T5" fmla="*/ 0 h 266"/>
                <a:gd name="T6" fmla="*/ 168914 w 619"/>
                <a:gd name="T7" fmla="*/ 0 h 266"/>
                <a:gd name="T8" fmla="*/ 168914 w 619"/>
                <a:gd name="T9" fmla="*/ 10370 h 266"/>
                <a:gd name="T10" fmla="*/ 200473 w 619"/>
                <a:gd name="T11" fmla="*/ 42196 h 266"/>
                <a:gd name="T12" fmla="*/ 21159 w 619"/>
                <a:gd name="T13" fmla="*/ 42196 h 266"/>
                <a:gd name="T14" fmla="*/ 52718 w 619"/>
                <a:gd name="T15" fmla="*/ 10370 h 266"/>
                <a:gd name="T16" fmla="*/ 52718 w 619"/>
                <a:gd name="T17" fmla="*/ 0 h 266"/>
                <a:gd name="T18" fmla="*/ 42318 w 619"/>
                <a:gd name="T19" fmla="*/ 0 h 266"/>
                <a:gd name="T20" fmla="*/ 0 w 619"/>
                <a:gd name="T21" fmla="*/ 42196 h 266"/>
                <a:gd name="T22" fmla="*/ 0 w 619"/>
                <a:gd name="T23" fmla="*/ 47202 h 266"/>
                <a:gd name="T24" fmla="*/ 0 w 619"/>
                <a:gd name="T25" fmla="*/ 52566 h 266"/>
                <a:gd name="T26" fmla="*/ 42318 w 619"/>
                <a:gd name="T27" fmla="*/ 94761 h 266"/>
                <a:gd name="T28" fmla="*/ 52718 w 619"/>
                <a:gd name="T29" fmla="*/ 94761 h 266"/>
                <a:gd name="T30" fmla="*/ 52718 w 619"/>
                <a:gd name="T31" fmla="*/ 84034 h 266"/>
                <a:gd name="T32" fmla="*/ 21159 w 619"/>
                <a:gd name="T33" fmla="*/ 52566 h 266"/>
                <a:gd name="T34" fmla="*/ 200473 w 619"/>
                <a:gd name="T35" fmla="*/ 52566 h 266"/>
                <a:gd name="T36" fmla="*/ 168914 w 619"/>
                <a:gd name="T37" fmla="*/ 84034 h 266"/>
                <a:gd name="T38" fmla="*/ 168914 w 619"/>
                <a:gd name="T39" fmla="*/ 94761 h 266"/>
                <a:gd name="T40" fmla="*/ 179314 w 619"/>
                <a:gd name="T41" fmla="*/ 94761 h 266"/>
                <a:gd name="T42" fmla="*/ 221632 w 619"/>
                <a:gd name="T43" fmla="*/ 52566 h 266"/>
                <a:gd name="T44" fmla="*/ 221632 w 619"/>
                <a:gd name="T45" fmla="*/ 47202 h 266"/>
                <a:gd name="T46" fmla="*/ 221632 w 619"/>
                <a:gd name="T47" fmla="*/ 42196 h 26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619" h="266">
                  <a:moveTo>
                    <a:pt x="618" y="118"/>
                  </a:moveTo>
                  <a:lnTo>
                    <a:pt x="618" y="118"/>
                  </a:lnTo>
                  <a:cubicBezTo>
                    <a:pt x="500" y="0"/>
                    <a:pt x="500" y="0"/>
                    <a:pt x="500" y="0"/>
                  </a:cubicBezTo>
                  <a:cubicBezTo>
                    <a:pt x="500" y="0"/>
                    <a:pt x="486" y="0"/>
                    <a:pt x="471" y="0"/>
                  </a:cubicBezTo>
                  <a:cubicBezTo>
                    <a:pt x="471" y="14"/>
                    <a:pt x="471" y="14"/>
                    <a:pt x="471" y="29"/>
                  </a:cubicBezTo>
                  <a:cubicBezTo>
                    <a:pt x="559" y="118"/>
                    <a:pt x="559" y="118"/>
                    <a:pt x="559" y="118"/>
                  </a:cubicBezTo>
                  <a:cubicBezTo>
                    <a:pt x="59" y="118"/>
                    <a:pt x="59" y="118"/>
                    <a:pt x="59" y="118"/>
                  </a:cubicBezTo>
                  <a:cubicBezTo>
                    <a:pt x="147" y="29"/>
                    <a:pt x="147" y="29"/>
                    <a:pt x="147" y="29"/>
                  </a:cubicBezTo>
                  <a:cubicBezTo>
                    <a:pt x="147" y="14"/>
                    <a:pt x="147" y="14"/>
                    <a:pt x="147" y="0"/>
                  </a:cubicBezTo>
                  <a:cubicBezTo>
                    <a:pt x="132" y="0"/>
                    <a:pt x="118" y="0"/>
                    <a:pt x="118" y="0"/>
                  </a:cubicBezTo>
                  <a:cubicBezTo>
                    <a:pt x="0" y="118"/>
                    <a:pt x="0" y="118"/>
                    <a:pt x="0" y="118"/>
                  </a:cubicBezTo>
                  <a:lnTo>
                    <a:pt x="0" y="132"/>
                  </a:lnTo>
                  <a:lnTo>
                    <a:pt x="0" y="147"/>
                  </a:lnTo>
                  <a:cubicBezTo>
                    <a:pt x="118" y="265"/>
                    <a:pt x="118" y="265"/>
                    <a:pt x="118" y="265"/>
                  </a:cubicBezTo>
                  <a:cubicBezTo>
                    <a:pt x="118" y="265"/>
                    <a:pt x="132" y="265"/>
                    <a:pt x="147" y="265"/>
                  </a:cubicBezTo>
                  <a:cubicBezTo>
                    <a:pt x="147" y="250"/>
                    <a:pt x="147" y="250"/>
                    <a:pt x="147" y="235"/>
                  </a:cubicBezTo>
                  <a:cubicBezTo>
                    <a:pt x="59" y="147"/>
                    <a:pt x="59" y="147"/>
                    <a:pt x="59" y="147"/>
                  </a:cubicBezTo>
                  <a:cubicBezTo>
                    <a:pt x="559" y="147"/>
                    <a:pt x="559" y="147"/>
                    <a:pt x="559" y="147"/>
                  </a:cubicBezTo>
                  <a:cubicBezTo>
                    <a:pt x="471" y="235"/>
                    <a:pt x="471" y="235"/>
                    <a:pt x="471" y="235"/>
                  </a:cubicBezTo>
                  <a:cubicBezTo>
                    <a:pt x="471" y="250"/>
                    <a:pt x="471" y="250"/>
                    <a:pt x="471" y="265"/>
                  </a:cubicBezTo>
                  <a:cubicBezTo>
                    <a:pt x="486" y="265"/>
                    <a:pt x="500" y="265"/>
                    <a:pt x="500" y="265"/>
                  </a:cubicBezTo>
                  <a:cubicBezTo>
                    <a:pt x="618" y="147"/>
                    <a:pt x="618" y="147"/>
                    <a:pt x="618" y="147"/>
                  </a:cubicBezTo>
                  <a:lnTo>
                    <a:pt x="618" y="132"/>
                  </a:lnTo>
                  <a:lnTo>
                    <a:pt x="618" y="118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41" name="Freeform 23">
            <a:extLst>
              <a:ext uri="{FF2B5EF4-FFF2-40B4-BE49-F238E27FC236}">
                <a16:creationId xmlns:a16="http://schemas.microsoft.com/office/drawing/2014/main" xmlns="" id="{ACD52289-9794-4350-AA26-51581A394165}"/>
              </a:ext>
            </a:extLst>
          </p:cNvPr>
          <p:cNvSpPr>
            <a:spLocks noEditPoints="1"/>
          </p:cNvSpPr>
          <p:nvPr/>
        </p:nvSpPr>
        <p:spPr bwMode="auto">
          <a:xfrm>
            <a:off x="3992927" y="3054906"/>
            <a:ext cx="546795" cy="453661"/>
          </a:xfrm>
          <a:custGeom>
            <a:avLst/>
            <a:gdLst/>
            <a:ahLst/>
            <a:cxnLst>
              <a:cxn ang="0">
                <a:pos x="312" y="110"/>
              </a:cxn>
              <a:cxn ang="0">
                <a:pos x="323" y="138"/>
              </a:cxn>
              <a:cxn ang="0">
                <a:pos x="350" y="127"/>
              </a:cxn>
              <a:cxn ang="0">
                <a:pos x="339" y="100"/>
              </a:cxn>
              <a:cxn ang="0">
                <a:pos x="25" y="100"/>
              </a:cxn>
              <a:cxn ang="0">
                <a:pos x="15" y="127"/>
              </a:cxn>
              <a:cxn ang="0">
                <a:pos x="42" y="138"/>
              </a:cxn>
              <a:cxn ang="0">
                <a:pos x="53" y="110"/>
              </a:cxn>
              <a:cxn ang="0">
                <a:pos x="270" y="60"/>
              </a:cxn>
              <a:cxn ang="0">
                <a:pos x="248" y="69"/>
              </a:cxn>
              <a:cxn ang="0">
                <a:pos x="239" y="91"/>
              </a:cxn>
              <a:cxn ang="0">
                <a:pos x="252" y="116"/>
              </a:cxn>
              <a:cxn ang="0">
                <a:pos x="276" y="121"/>
              </a:cxn>
              <a:cxn ang="0">
                <a:pos x="297" y="103"/>
              </a:cxn>
              <a:cxn ang="0">
                <a:pos x="297" y="80"/>
              </a:cxn>
              <a:cxn ang="0">
                <a:pos x="276" y="62"/>
              </a:cxn>
              <a:cxn ang="0">
                <a:pos x="330" y="183"/>
              </a:cxn>
              <a:cxn ang="0">
                <a:pos x="321" y="152"/>
              </a:cxn>
              <a:cxn ang="0">
                <a:pos x="350" y="158"/>
              </a:cxn>
              <a:cxn ang="0">
                <a:pos x="364" y="185"/>
              </a:cxn>
              <a:cxn ang="0">
                <a:pos x="83" y="63"/>
              </a:cxn>
              <a:cxn ang="0">
                <a:pos x="65" y="85"/>
              </a:cxn>
              <a:cxn ang="0">
                <a:pos x="71" y="109"/>
              </a:cxn>
              <a:cxn ang="0">
                <a:pos x="96" y="121"/>
              </a:cxn>
              <a:cxn ang="0">
                <a:pos x="118" y="112"/>
              </a:cxn>
              <a:cxn ang="0">
                <a:pos x="127" y="91"/>
              </a:cxn>
              <a:cxn ang="0">
                <a:pos x="112" y="65"/>
              </a:cxn>
              <a:cxn ang="0">
                <a:pos x="35" y="150"/>
              </a:cxn>
              <a:cxn ang="0">
                <a:pos x="36" y="176"/>
              </a:cxn>
              <a:cxn ang="0">
                <a:pos x="0" y="185"/>
              </a:cxn>
              <a:cxn ang="0">
                <a:pos x="15" y="158"/>
              </a:cxn>
              <a:cxn ang="0">
                <a:pos x="183" y="0"/>
              </a:cxn>
              <a:cxn ang="0">
                <a:pos x="151" y="13"/>
              </a:cxn>
              <a:cxn ang="0">
                <a:pos x="138" y="45"/>
              </a:cxn>
              <a:cxn ang="0">
                <a:pos x="158" y="81"/>
              </a:cxn>
              <a:cxn ang="0">
                <a:pos x="192" y="89"/>
              </a:cxn>
              <a:cxn ang="0">
                <a:pos x="225" y="62"/>
              </a:cxn>
              <a:cxn ang="0">
                <a:pos x="225" y="27"/>
              </a:cxn>
              <a:cxn ang="0">
                <a:pos x="192" y="0"/>
              </a:cxn>
              <a:cxn ang="0">
                <a:pos x="265" y="174"/>
              </a:cxn>
              <a:cxn ang="0">
                <a:pos x="256" y="136"/>
              </a:cxn>
              <a:cxn ang="0">
                <a:pos x="279" y="136"/>
              </a:cxn>
              <a:cxn ang="0">
                <a:pos x="316" y="165"/>
              </a:cxn>
              <a:cxn ang="0">
                <a:pos x="100" y="272"/>
              </a:cxn>
              <a:cxn ang="0">
                <a:pos x="51" y="165"/>
              </a:cxn>
              <a:cxn ang="0">
                <a:pos x="85" y="136"/>
              </a:cxn>
              <a:cxn ang="0">
                <a:pos x="109" y="136"/>
              </a:cxn>
              <a:cxn ang="0">
                <a:pos x="100" y="174"/>
              </a:cxn>
              <a:cxn ang="0">
                <a:pos x="252" y="159"/>
              </a:cxn>
              <a:cxn ang="0">
                <a:pos x="210" y="109"/>
              </a:cxn>
              <a:cxn ang="0">
                <a:pos x="154" y="109"/>
              </a:cxn>
              <a:cxn ang="0">
                <a:pos x="112" y="159"/>
              </a:cxn>
            </a:cxnLst>
            <a:rect l="0" t="0" r="r" b="b"/>
            <a:pathLst>
              <a:path w="364" h="301">
                <a:moveTo>
                  <a:pt x="332" y="98"/>
                </a:moveTo>
                <a:lnTo>
                  <a:pt x="332" y="98"/>
                </a:lnTo>
                <a:lnTo>
                  <a:pt x="323" y="100"/>
                </a:lnTo>
                <a:lnTo>
                  <a:pt x="317" y="105"/>
                </a:lnTo>
                <a:lnTo>
                  <a:pt x="312" y="110"/>
                </a:lnTo>
                <a:lnTo>
                  <a:pt x="310" y="120"/>
                </a:lnTo>
                <a:lnTo>
                  <a:pt x="310" y="120"/>
                </a:lnTo>
                <a:lnTo>
                  <a:pt x="312" y="127"/>
                </a:lnTo>
                <a:lnTo>
                  <a:pt x="317" y="134"/>
                </a:lnTo>
                <a:lnTo>
                  <a:pt x="323" y="138"/>
                </a:lnTo>
                <a:lnTo>
                  <a:pt x="332" y="139"/>
                </a:lnTo>
                <a:lnTo>
                  <a:pt x="332" y="139"/>
                </a:lnTo>
                <a:lnTo>
                  <a:pt x="339" y="138"/>
                </a:lnTo>
                <a:lnTo>
                  <a:pt x="346" y="134"/>
                </a:lnTo>
                <a:lnTo>
                  <a:pt x="350" y="127"/>
                </a:lnTo>
                <a:lnTo>
                  <a:pt x="352" y="120"/>
                </a:lnTo>
                <a:lnTo>
                  <a:pt x="352" y="120"/>
                </a:lnTo>
                <a:lnTo>
                  <a:pt x="350" y="110"/>
                </a:lnTo>
                <a:lnTo>
                  <a:pt x="346" y="105"/>
                </a:lnTo>
                <a:lnTo>
                  <a:pt x="339" y="100"/>
                </a:lnTo>
                <a:lnTo>
                  <a:pt x="332" y="98"/>
                </a:lnTo>
                <a:lnTo>
                  <a:pt x="332" y="98"/>
                </a:lnTo>
                <a:close/>
                <a:moveTo>
                  <a:pt x="35" y="98"/>
                </a:moveTo>
                <a:lnTo>
                  <a:pt x="35" y="98"/>
                </a:lnTo>
                <a:lnTo>
                  <a:pt x="25" y="100"/>
                </a:lnTo>
                <a:lnTo>
                  <a:pt x="20" y="105"/>
                </a:lnTo>
                <a:lnTo>
                  <a:pt x="15" y="110"/>
                </a:lnTo>
                <a:lnTo>
                  <a:pt x="13" y="120"/>
                </a:lnTo>
                <a:lnTo>
                  <a:pt x="13" y="120"/>
                </a:lnTo>
                <a:lnTo>
                  <a:pt x="15" y="127"/>
                </a:lnTo>
                <a:lnTo>
                  <a:pt x="20" y="134"/>
                </a:lnTo>
                <a:lnTo>
                  <a:pt x="25" y="138"/>
                </a:lnTo>
                <a:lnTo>
                  <a:pt x="35" y="139"/>
                </a:lnTo>
                <a:lnTo>
                  <a:pt x="35" y="139"/>
                </a:lnTo>
                <a:lnTo>
                  <a:pt x="42" y="138"/>
                </a:lnTo>
                <a:lnTo>
                  <a:pt x="49" y="134"/>
                </a:lnTo>
                <a:lnTo>
                  <a:pt x="53" y="127"/>
                </a:lnTo>
                <a:lnTo>
                  <a:pt x="54" y="120"/>
                </a:lnTo>
                <a:lnTo>
                  <a:pt x="54" y="120"/>
                </a:lnTo>
                <a:lnTo>
                  <a:pt x="53" y="110"/>
                </a:lnTo>
                <a:lnTo>
                  <a:pt x="49" y="105"/>
                </a:lnTo>
                <a:lnTo>
                  <a:pt x="42" y="100"/>
                </a:lnTo>
                <a:lnTo>
                  <a:pt x="35" y="98"/>
                </a:lnTo>
                <a:lnTo>
                  <a:pt x="35" y="98"/>
                </a:lnTo>
                <a:close/>
                <a:moveTo>
                  <a:pt x="270" y="60"/>
                </a:moveTo>
                <a:lnTo>
                  <a:pt x="270" y="60"/>
                </a:lnTo>
                <a:lnTo>
                  <a:pt x="263" y="62"/>
                </a:lnTo>
                <a:lnTo>
                  <a:pt x="258" y="63"/>
                </a:lnTo>
                <a:lnTo>
                  <a:pt x="252" y="65"/>
                </a:lnTo>
                <a:lnTo>
                  <a:pt x="248" y="69"/>
                </a:lnTo>
                <a:lnTo>
                  <a:pt x="245" y="74"/>
                </a:lnTo>
                <a:lnTo>
                  <a:pt x="241" y="80"/>
                </a:lnTo>
                <a:lnTo>
                  <a:pt x="239" y="85"/>
                </a:lnTo>
                <a:lnTo>
                  <a:pt x="239" y="91"/>
                </a:lnTo>
                <a:lnTo>
                  <a:pt x="239" y="91"/>
                </a:lnTo>
                <a:lnTo>
                  <a:pt x="239" y="98"/>
                </a:lnTo>
                <a:lnTo>
                  <a:pt x="241" y="103"/>
                </a:lnTo>
                <a:lnTo>
                  <a:pt x="245" y="109"/>
                </a:lnTo>
                <a:lnTo>
                  <a:pt x="248" y="112"/>
                </a:lnTo>
                <a:lnTo>
                  <a:pt x="252" y="116"/>
                </a:lnTo>
                <a:lnTo>
                  <a:pt x="258" y="120"/>
                </a:lnTo>
                <a:lnTo>
                  <a:pt x="263" y="121"/>
                </a:lnTo>
                <a:lnTo>
                  <a:pt x="270" y="121"/>
                </a:lnTo>
                <a:lnTo>
                  <a:pt x="270" y="121"/>
                </a:lnTo>
                <a:lnTo>
                  <a:pt x="276" y="121"/>
                </a:lnTo>
                <a:lnTo>
                  <a:pt x="281" y="120"/>
                </a:lnTo>
                <a:lnTo>
                  <a:pt x="287" y="116"/>
                </a:lnTo>
                <a:lnTo>
                  <a:pt x="292" y="112"/>
                </a:lnTo>
                <a:lnTo>
                  <a:pt x="296" y="109"/>
                </a:lnTo>
                <a:lnTo>
                  <a:pt x="297" y="103"/>
                </a:lnTo>
                <a:lnTo>
                  <a:pt x="299" y="98"/>
                </a:lnTo>
                <a:lnTo>
                  <a:pt x="301" y="91"/>
                </a:lnTo>
                <a:lnTo>
                  <a:pt x="301" y="91"/>
                </a:lnTo>
                <a:lnTo>
                  <a:pt x="299" y="85"/>
                </a:lnTo>
                <a:lnTo>
                  <a:pt x="297" y="80"/>
                </a:lnTo>
                <a:lnTo>
                  <a:pt x="296" y="74"/>
                </a:lnTo>
                <a:lnTo>
                  <a:pt x="292" y="69"/>
                </a:lnTo>
                <a:lnTo>
                  <a:pt x="287" y="65"/>
                </a:lnTo>
                <a:lnTo>
                  <a:pt x="281" y="63"/>
                </a:lnTo>
                <a:lnTo>
                  <a:pt x="276" y="62"/>
                </a:lnTo>
                <a:lnTo>
                  <a:pt x="270" y="60"/>
                </a:lnTo>
                <a:lnTo>
                  <a:pt x="270" y="60"/>
                </a:lnTo>
                <a:close/>
                <a:moveTo>
                  <a:pt x="364" y="248"/>
                </a:moveTo>
                <a:lnTo>
                  <a:pt x="330" y="248"/>
                </a:lnTo>
                <a:lnTo>
                  <a:pt x="330" y="183"/>
                </a:lnTo>
                <a:lnTo>
                  <a:pt x="330" y="183"/>
                </a:lnTo>
                <a:lnTo>
                  <a:pt x="330" y="176"/>
                </a:lnTo>
                <a:lnTo>
                  <a:pt x="328" y="167"/>
                </a:lnTo>
                <a:lnTo>
                  <a:pt x="321" y="152"/>
                </a:lnTo>
                <a:lnTo>
                  <a:pt x="321" y="152"/>
                </a:lnTo>
                <a:lnTo>
                  <a:pt x="332" y="150"/>
                </a:lnTo>
                <a:lnTo>
                  <a:pt x="332" y="150"/>
                </a:lnTo>
                <a:lnTo>
                  <a:pt x="337" y="152"/>
                </a:lnTo>
                <a:lnTo>
                  <a:pt x="345" y="154"/>
                </a:lnTo>
                <a:lnTo>
                  <a:pt x="350" y="158"/>
                </a:lnTo>
                <a:lnTo>
                  <a:pt x="355" y="161"/>
                </a:lnTo>
                <a:lnTo>
                  <a:pt x="359" y="167"/>
                </a:lnTo>
                <a:lnTo>
                  <a:pt x="363" y="172"/>
                </a:lnTo>
                <a:lnTo>
                  <a:pt x="364" y="178"/>
                </a:lnTo>
                <a:lnTo>
                  <a:pt x="364" y="185"/>
                </a:lnTo>
                <a:lnTo>
                  <a:pt x="364" y="248"/>
                </a:lnTo>
                <a:close/>
                <a:moveTo>
                  <a:pt x="96" y="60"/>
                </a:moveTo>
                <a:lnTo>
                  <a:pt x="96" y="60"/>
                </a:lnTo>
                <a:lnTo>
                  <a:pt x="89" y="62"/>
                </a:lnTo>
                <a:lnTo>
                  <a:pt x="83" y="63"/>
                </a:lnTo>
                <a:lnTo>
                  <a:pt x="78" y="65"/>
                </a:lnTo>
                <a:lnTo>
                  <a:pt x="74" y="69"/>
                </a:lnTo>
                <a:lnTo>
                  <a:pt x="71" y="74"/>
                </a:lnTo>
                <a:lnTo>
                  <a:pt x="67" y="80"/>
                </a:lnTo>
                <a:lnTo>
                  <a:pt x="65" y="85"/>
                </a:lnTo>
                <a:lnTo>
                  <a:pt x="65" y="91"/>
                </a:lnTo>
                <a:lnTo>
                  <a:pt x="65" y="91"/>
                </a:lnTo>
                <a:lnTo>
                  <a:pt x="65" y="98"/>
                </a:lnTo>
                <a:lnTo>
                  <a:pt x="67" y="103"/>
                </a:lnTo>
                <a:lnTo>
                  <a:pt x="71" y="109"/>
                </a:lnTo>
                <a:lnTo>
                  <a:pt x="74" y="112"/>
                </a:lnTo>
                <a:lnTo>
                  <a:pt x="78" y="116"/>
                </a:lnTo>
                <a:lnTo>
                  <a:pt x="83" y="120"/>
                </a:lnTo>
                <a:lnTo>
                  <a:pt x="89" y="121"/>
                </a:lnTo>
                <a:lnTo>
                  <a:pt x="96" y="121"/>
                </a:lnTo>
                <a:lnTo>
                  <a:pt x="96" y="121"/>
                </a:lnTo>
                <a:lnTo>
                  <a:pt x="102" y="121"/>
                </a:lnTo>
                <a:lnTo>
                  <a:pt x="107" y="120"/>
                </a:lnTo>
                <a:lnTo>
                  <a:pt x="112" y="116"/>
                </a:lnTo>
                <a:lnTo>
                  <a:pt x="118" y="112"/>
                </a:lnTo>
                <a:lnTo>
                  <a:pt x="122" y="109"/>
                </a:lnTo>
                <a:lnTo>
                  <a:pt x="123" y="103"/>
                </a:lnTo>
                <a:lnTo>
                  <a:pt x="125" y="98"/>
                </a:lnTo>
                <a:lnTo>
                  <a:pt x="127" y="91"/>
                </a:lnTo>
                <a:lnTo>
                  <a:pt x="127" y="91"/>
                </a:lnTo>
                <a:lnTo>
                  <a:pt x="125" y="85"/>
                </a:lnTo>
                <a:lnTo>
                  <a:pt x="123" y="80"/>
                </a:lnTo>
                <a:lnTo>
                  <a:pt x="122" y="74"/>
                </a:lnTo>
                <a:lnTo>
                  <a:pt x="118" y="69"/>
                </a:lnTo>
                <a:lnTo>
                  <a:pt x="112" y="65"/>
                </a:lnTo>
                <a:lnTo>
                  <a:pt x="107" y="63"/>
                </a:lnTo>
                <a:lnTo>
                  <a:pt x="102" y="62"/>
                </a:lnTo>
                <a:lnTo>
                  <a:pt x="96" y="60"/>
                </a:lnTo>
                <a:lnTo>
                  <a:pt x="96" y="60"/>
                </a:lnTo>
                <a:close/>
                <a:moveTo>
                  <a:pt x="35" y="150"/>
                </a:moveTo>
                <a:lnTo>
                  <a:pt x="35" y="150"/>
                </a:lnTo>
                <a:lnTo>
                  <a:pt x="44" y="152"/>
                </a:lnTo>
                <a:lnTo>
                  <a:pt x="44" y="152"/>
                </a:lnTo>
                <a:lnTo>
                  <a:pt x="38" y="167"/>
                </a:lnTo>
                <a:lnTo>
                  <a:pt x="36" y="176"/>
                </a:lnTo>
                <a:lnTo>
                  <a:pt x="35" y="183"/>
                </a:lnTo>
                <a:lnTo>
                  <a:pt x="35" y="248"/>
                </a:lnTo>
                <a:lnTo>
                  <a:pt x="0" y="248"/>
                </a:lnTo>
                <a:lnTo>
                  <a:pt x="0" y="185"/>
                </a:lnTo>
                <a:lnTo>
                  <a:pt x="0" y="185"/>
                </a:lnTo>
                <a:lnTo>
                  <a:pt x="0" y="178"/>
                </a:lnTo>
                <a:lnTo>
                  <a:pt x="2" y="172"/>
                </a:lnTo>
                <a:lnTo>
                  <a:pt x="6" y="167"/>
                </a:lnTo>
                <a:lnTo>
                  <a:pt x="9" y="161"/>
                </a:lnTo>
                <a:lnTo>
                  <a:pt x="15" y="158"/>
                </a:lnTo>
                <a:lnTo>
                  <a:pt x="20" y="154"/>
                </a:lnTo>
                <a:lnTo>
                  <a:pt x="27" y="152"/>
                </a:lnTo>
                <a:lnTo>
                  <a:pt x="35" y="150"/>
                </a:lnTo>
                <a:lnTo>
                  <a:pt x="35" y="150"/>
                </a:lnTo>
                <a:close/>
                <a:moveTo>
                  <a:pt x="183" y="0"/>
                </a:moveTo>
                <a:lnTo>
                  <a:pt x="183" y="0"/>
                </a:lnTo>
                <a:lnTo>
                  <a:pt x="174" y="0"/>
                </a:lnTo>
                <a:lnTo>
                  <a:pt x="165" y="4"/>
                </a:lnTo>
                <a:lnTo>
                  <a:pt x="158" y="7"/>
                </a:lnTo>
                <a:lnTo>
                  <a:pt x="151" y="13"/>
                </a:lnTo>
                <a:lnTo>
                  <a:pt x="145" y="20"/>
                </a:lnTo>
                <a:lnTo>
                  <a:pt x="141" y="27"/>
                </a:lnTo>
                <a:lnTo>
                  <a:pt x="138" y="36"/>
                </a:lnTo>
                <a:lnTo>
                  <a:pt x="138" y="45"/>
                </a:lnTo>
                <a:lnTo>
                  <a:pt x="138" y="45"/>
                </a:lnTo>
                <a:lnTo>
                  <a:pt x="138" y="54"/>
                </a:lnTo>
                <a:lnTo>
                  <a:pt x="141" y="62"/>
                </a:lnTo>
                <a:lnTo>
                  <a:pt x="145" y="71"/>
                </a:lnTo>
                <a:lnTo>
                  <a:pt x="151" y="76"/>
                </a:lnTo>
                <a:lnTo>
                  <a:pt x="158" y="81"/>
                </a:lnTo>
                <a:lnTo>
                  <a:pt x="165" y="87"/>
                </a:lnTo>
                <a:lnTo>
                  <a:pt x="174" y="89"/>
                </a:lnTo>
                <a:lnTo>
                  <a:pt x="183" y="91"/>
                </a:lnTo>
                <a:lnTo>
                  <a:pt x="183" y="91"/>
                </a:lnTo>
                <a:lnTo>
                  <a:pt x="192" y="89"/>
                </a:lnTo>
                <a:lnTo>
                  <a:pt x="200" y="87"/>
                </a:lnTo>
                <a:lnTo>
                  <a:pt x="209" y="81"/>
                </a:lnTo>
                <a:lnTo>
                  <a:pt x="214" y="76"/>
                </a:lnTo>
                <a:lnTo>
                  <a:pt x="219" y="71"/>
                </a:lnTo>
                <a:lnTo>
                  <a:pt x="225" y="62"/>
                </a:lnTo>
                <a:lnTo>
                  <a:pt x="227" y="54"/>
                </a:lnTo>
                <a:lnTo>
                  <a:pt x="229" y="45"/>
                </a:lnTo>
                <a:lnTo>
                  <a:pt x="229" y="45"/>
                </a:lnTo>
                <a:lnTo>
                  <a:pt x="227" y="36"/>
                </a:lnTo>
                <a:lnTo>
                  <a:pt x="225" y="27"/>
                </a:lnTo>
                <a:lnTo>
                  <a:pt x="219" y="20"/>
                </a:lnTo>
                <a:lnTo>
                  <a:pt x="214" y="13"/>
                </a:lnTo>
                <a:lnTo>
                  <a:pt x="209" y="7"/>
                </a:lnTo>
                <a:lnTo>
                  <a:pt x="200" y="4"/>
                </a:lnTo>
                <a:lnTo>
                  <a:pt x="192" y="0"/>
                </a:lnTo>
                <a:lnTo>
                  <a:pt x="183" y="0"/>
                </a:lnTo>
                <a:lnTo>
                  <a:pt x="183" y="0"/>
                </a:lnTo>
                <a:close/>
                <a:moveTo>
                  <a:pt x="319" y="272"/>
                </a:moveTo>
                <a:lnTo>
                  <a:pt x="265" y="272"/>
                </a:lnTo>
                <a:lnTo>
                  <a:pt x="265" y="174"/>
                </a:lnTo>
                <a:lnTo>
                  <a:pt x="265" y="174"/>
                </a:lnTo>
                <a:lnTo>
                  <a:pt x="265" y="163"/>
                </a:lnTo>
                <a:lnTo>
                  <a:pt x="263" y="154"/>
                </a:lnTo>
                <a:lnTo>
                  <a:pt x="259" y="145"/>
                </a:lnTo>
                <a:lnTo>
                  <a:pt x="256" y="136"/>
                </a:lnTo>
                <a:lnTo>
                  <a:pt x="256" y="136"/>
                </a:lnTo>
                <a:lnTo>
                  <a:pt x="263" y="134"/>
                </a:lnTo>
                <a:lnTo>
                  <a:pt x="270" y="134"/>
                </a:lnTo>
                <a:lnTo>
                  <a:pt x="270" y="134"/>
                </a:lnTo>
                <a:lnTo>
                  <a:pt x="279" y="136"/>
                </a:lnTo>
                <a:lnTo>
                  <a:pt x="288" y="138"/>
                </a:lnTo>
                <a:lnTo>
                  <a:pt x="297" y="143"/>
                </a:lnTo>
                <a:lnTo>
                  <a:pt x="305" y="149"/>
                </a:lnTo>
                <a:lnTo>
                  <a:pt x="310" y="156"/>
                </a:lnTo>
                <a:lnTo>
                  <a:pt x="316" y="165"/>
                </a:lnTo>
                <a:lnTo>
                  <a:pt x="317" y="174"/>
                </a:lnTo>
                <a:lnTo>
                  <a:pt x="319" y="183"/>
                </a:lnTo>
                <a:lnTo>
                  <a:pt x="319" y="272"/>
                </a:lnTo>
                <a:close/>
                <a:moveTo>
                  <a:pt x="100" y="174"/>
                </a:moveTo>
                <a:lnTo>
                  <a:pt x="100" y="272"/>
                </a:lnTo>
                <a:lnTo>
                  <a:pt x="45" y="272"/>
                </a:lnTo>
                <a:lnTo>
                  <a:pt x="45" y="183"/>
                </a:lnTo>
                <a:lnTo>
                  <a:pt x="45" y="183"/>
                </a:lnTo>
                <a:lnTo>
                  <a:pt x="47" y="174"/>
                </a:lnTo>
                <a:lnTo>
                  <a:pt x="51" y="165"/>
                </a:lnTo>
                <a:lnTo>
                  <a:pt x="54" y="156"/>
                </a:lnTo>
                <a:lnTo>
                  <a:pt x="60" y="149"/>
                </a:lnTo>
                <a:lnTo>
                  <a:pt x="67" y="143"/>
                </a:lnTo>
                <a:lnTo>
                  <a:pt x="76" y="138"/>
                </a:lnTo>
                <a:lnTo>
                  <a:pt x="85" y="136"/>
                </a:lnTo>
                <a:lnTo>
                  <a:pt x="96" y="134"/>
                </a:lnTo>
                <a:lnTo>
                  <a:pt x="96" y="134"/>
                </a:lnTo>
                <a:lnTo>
                  <a:pt x="103" y="134"/>
                </a:lnTo>
                <a:lnTo>
                  <a:pt x="109" y="136"/>
                </a:lnTo>
                <a:lnTo>
                  <a:pt x="109" y="136"/>
                </a:lnTo>
                <a:lnTo>
                  <a:pt x="105" y="145"/>
                </a:lnTo>
                <a:lnTo>
                  <a:pt x="102" y="154"/>
                </a:lnTo>
                <a:lnTo>
                  <a:pt x="100" y="163"/>
                </a:lnTo>
                <a:lnTo>
                  <a:pt x="100" y="174"/>
                </a:lnTo>
                <a:lnTo>
                  <a:pt x="100" y="174"/>
                </a:lnTo>
                <a:close/>
                <a:moveTo>
                  <a:pt x="111" y="301"/>
                </a:moveTo>
                <a:lnTo>
                  <a:pt x="254" y="301"/>
                </a:lnTo>
                <a:lnTo>
                  <a:pt x="254" y="174"/>
                </a:lnTo>
                <a:lnTo>
                  <a:pt x="254" y="174"/>
                </a:lnTo>
                <a:lnTo>
                  <a:pt x="252" y="159"/>
                </a:lnTo>
                <a:lnTo>
                  <a:pt x="248" y="145"/>
                </a:lnTo>
                <a:lnTo>
                  <a:pt x="241" y="134"/>
                </a:lnTo>
                <a:lnTo>
                  <a:pt x="232" y="123"/>
                </a:lnTo>
                <a:lnTo>
                  <a:pt x="223" y="114"/>
                </a:lnTo>
                <a:lnTo>
                  <a:pt x="210" y="109"/>
                </a:lnTo>
                <a:lnTo>
                  <a:pt x="198" y="103"/>
                </a:lnTo>
                <a:lnTo>
                  <a:pt x="183" y="101"/>
                </a:lnTo>
                <a:lnTo>
                  <a:pt x="183" y="101"/>
                </a:lnTo>
                <a:lnTo>
                  <a:pt x="169" y="103"/>
                </a:lnTo>
                <a:lnTo>
                  <a:pt x="154" y="109"/>
                </a:lnTo>
                <a:lnTo>
                  <a:pt x="143" y="114"/>
                </a:lnTo>
                <a:lnTo>
                  <a:pt x="132" y="123"/>
                </a:lnTo>
                <a:lnTo>
                  <a:pt x="123" y="134"/>
                </a:lnTo>
                <a:lnTo>
                  <a:pt x="116" y="145"/>
                </a:lnTo>
                <a:lnTo>
                  <a:pt x="112" y="159"/>
                </a:lnTo>
                <a:lnTo>
                  <a:pt x="111" y="174"/>
                </a:lnTo>
                <a:lnTo>
                  <a:pt x="111" y="301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dirty="0">
              <a:solidFill>
                <a:prstClr val="black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2" name="Freeform 110">
            <a:extLst>
              <a:ext uri="{FF2B5EF4-FFF2-40B4-BE49-F238E27FC236}">
                <a16:creationId xmlns:a16="http://schemas.microsoft.com/office/drawing/2014/main" xmlns="" id="{1559132C-9DC4-4DB0-8D1D-20A761E6FC04}"/>
              </a:ext>
            </a:extLst>
          </p:cNvPr>
          <p:cNvSpPr>
            <a:spLocks noEditPoints="1"/>
          </p:cNvSpPr>
          <p:nvPr/>
        </p:nvSpPr>
        <p:spPr bwMode="auto">
          <a:xfrm>
            <a:off x="4579706" y="1425429"/>
            <a:ext cx="510739" cy="501728"/>
          </a:xfrm>
          <a:custGeom>
            <a:avLst/>
            <a:gdLst/>
            <a:ahLst/>
            <a:cxnLst>
              <a:cxn ang="0">
                <a:pos x="284" y="107"/>
              </a:cxn>
              <a:cxn ang="0">
                <a:pos x="295" y="86"/>
              </a:cxn>
              <a:cxn ang="0">
                <a:pos x="302" y="60"/>
              </a:cxn>
              <a:cxn ang="0">
                <a:pos x="277" y="35"/>
              </a:cxn>
              <a:cxn ang="0">
                <a:pos x="252" y="44"/>
              </a:cxn>
              <a:cxn ang="0">
                <a:pos x="208" y="46"/>
              </a:cxn>
              <a:cxn ang="0">
                <a:pos x="199" y="22"/>
              </a:cxn>
              <a:cxn ang="0">
                <a:pos x="188" y="0"/>
              </a:cxn>
              <a:cxn ang="0">
                <a:pos x="150" y="0"/>
              </a:cxn>
              <a:cxn ang="0">
                <a:pos x="139" y="22"/>
              </a:cxn>
              <a:cxn ang="0">
                <a:pos x="110" y="55"/>
              </a:cxn>
              <a:cxn ang="0">
                <a:pos x="87" y="44"/>
              </a:cxn>
              <a:cxn ang="0">
                <a:pos x="61" y="37"/>
              </a:cxn>
              <a:cxn ang="0">
                <a:pos x="36" y="62"/>
              </a:cxn>
              <a:cxn ang="0">
                <a:pos x="45" y="86"/>
              </a:cxn>
              <a:cxn ang="0">
                <a:pos x="45" y="129"/>
              </a:cxn>
              <a:cxn ang="0">
                <a:pos x="23" y="138"/>
              </a:cxn>
              <a:cxn ang="0">
                <a:pos x="0" y="149"/>
              </a:cxn>
              <a:cxn ang="0">
                <a:pos x="0" y="185"/>
              </a:cxn>
              <a:cxn ang="0">
                <a:pos x="23" y="196"/>
              </a:cxn>
              <a:cxn ang="0">
                <a:pos x="54" y="225"/>
              </a:cxn>
              <a:cxn ang="0">
                <a:pos x="45" y="249"/>
              </a:cxn>
              <a:cxn ang="0">
                <a:pos x="36" y="272"/>
              </a:cxn>
              <a:cxn ang="0">
                <a:pos x="63" y="298"/>
              </a:cxn>
              <a:cxn ang="0">
                <a:pos x="87" y="291"/>
              </a:cxn>
              <a:cxn ang="0">
                <a:pos x="130" y="289"/>
              </a:cxn>
              <a:cxn ang="0">
                <a:pos x="141" y="310"/>
              </a:cxn>
              <a:cxn ang="0">
                <a:pos x="152" y="334"/>
              </a:cxn>
              <a:cxn ang="0">
                <a:pos x="188" y="334"/>
              </a:cxn>
              <a:cxn ang="0">
                <a:pos x="199" y="310"/>
              </a:cxn>
              <a:cxn ang="0">
                <a:pos x="230" y="280"/>
              </a:cxn>
              <a:cxn ang="0">
                <a:pos x="253" y="289"/>
              </a:cxn>
              <a:cxn ang="0">
                <a:pos x="277" y="298"/>
              </a:cxn>
              <a:cxn ang="0">
                <a:pos x="304" y="271"/>
              </a:cxn>
              <a:cxn ang="0">
                <a:pos x="295" y="247"/>
              </a:cxn>
              <a:cxn ang="0">
                <a:pos x="293" y="205"/>
              </a:cxn>
              <a:cxn ang="0">
                <a:pos x="317" y="196"/>
              </a:cxn>
              <a:cxn ang="0">
                <a:pos x="340" y="184"/>
              </a:cxn>
              <a:cxn ang="0">
                <a:pos x="340" y="147"/>
              </a:cxn>
              <a:cxn ang="0">
                <a:pos x="317" y="136"/>
              </a:cxn>
              <a:cxn ang="0">
                <a:pos x="293" y="129"/>
              </a:cxn>
              <a:cxn ang="0">
                <a:pos x="224" y="167"/>
              </a:cxn>
              <a:cxn ang="0">
                <a:pos x="219" y="187"/>
              </a:cxn>
              <a:cxn ang="0">
                <a:pos x="208" y="205"/>
              </a:cxn>
              <a:cxn ang="0">
                <a:pos x="190" y="216"/>
              </a:cxn>
              <a:cxn ang="0">
                <a:pos x="170" y="220"/>
              </a:cxn>
              <a:cxn ang="0">
                <a:pos x="159" y="220"/>
              </a:cxn>
              <a:cxn ang="0">
                <a:pos x="139" y="211"/>
              </a:cxn>
              <a:cxn ang="0">
                <a:pos x="125" y="196"/>
              </a:cxn>
              <a:cxn ang="0">
                <a:pos x="116" y="178"/>
              </a:cxn>
              <a:cxn ang="0">
                <a:pos x="116" y="167"/>
              </a:cxn>
              <a:cxn ang="0">
                <a:pos x="119" y="145"/>
              </a:cxn>
              <a:cxn ang="0">
                <a:pos x="130" y="129"/>
              </a:cxn>
              <a:cxn ang="0">
                <a:pos x="148" y="118"/>
              </a:cxn>
              <a:cxn ang="0">
                <a:pos x="170" y="113"/>
              </a:cxn>
              <a:cxn ang="0">
                <a:pos x="181" y="115"/>
              </a:cxn>
              <a:cxn ang="0">
                <a:pos x="201" y="122"/>
              </a:cxn>
              <a:cxn ang="0">
                <a:pos x="215" y="136"/>
              </a:cxn>
              <a:cxn ang="0">
                <a:pos x="223" y="156"/>
              </a:cxn>
              <a:cxn ang="0">
                <a:pos x="224" y="167"/>
              </a:cxn>
            </a:cxnLst>
            <a:rect l="0" t="0" r="r" b="b"/>
            <a:pathLst>
              <a:path w="340" h="334">
                <a:moveTo>
                  <a:pt x="293" y="129"/>
                </a:moveTo>
                <a:lnTo>
                  <a:pt x="284" y="107"/>
                </a:lnTo>
                <a:lnTo>
                  <a:pt x="284" y="107"/>
                </a:lnTo>
                <a:lnTo>
                  <a:pt x="295" y="86"/>
                </a:lnTo>
                <a:lnTo>
                  <a:pt x="300" y="69"/>
                </a:lnTo>
                <a:lnTo>
                  <a:pt x="302" y="60"/>
                </a:lnTo>
                <a:lnTo>
                  <a:pt x="277" y="35"/>
                </a:lnTo>
                <a:lnTo>
                  <a:pt x="277" y="35"/>
                </a:lnTo>
                <a:lnTo>
                  <a:pt x="268" y="37"/>
                </a:lnTo>
                <a:lnTo>
                  <a:pt x="252" y="44"/>
                </a:lnTo>
                <a:lnTo>
                  <a:pt x="230" y="55"/>
                </a:lnTo>
                <a:lnTo>
                  <a:pt x="208" y="46"/>
                </a:lnTo>
                <a:lnTo>
                  <a:pt x="208" y="46"/>
                </a:lnTo>
                <a:lnTo>
                  <a:pt x="199" y="22"/>
                </a:lnTo>
                <a:lnTo>
                  <a:pt x="192" y="8"/>
                </a:lnTo>
                <a:lnTo>
                  <a:pt x="188" y="0"/>
                </a:lnTo>
                <a:lnTo>
                  <a:pt x="150" y="0"/>
                </a:lnTo>
                <a:lnTo>
                  <a:pt x="150" y="0"/>
                </a:lnTo>
                <a:lnTo>
                  <a:pt x="146" y="8"/>
                </a:lnTo>
                <a:lnTo>
                  <a:pt x="139" y="22"/>
                </a:lnTo>
                <a:lnTo>
                  <a:pt x="130" y="46"/>
                </a:lnTo>
                <a:lnTo>
                  <a:pt x="110" y="55"/>
                </a:lnTo>
                <a:lnTo>
                  <a:pt x="110" y="55"/>
                </a:lnTo>
                <a:lnTo>
                  <a:pt x="87" y="44"/>
                </a:lnTo>
                <a:lnTo>
                  <a:pt x="70" y="39"/>
                </a:lnTo>
                <a:lnTo>
                  <a:pt x="61" y="37"/>
                </a:lnTo>
                <a:lnTo>
                  <a:pt x="36" y="62"/>
                </a:lnTo>
                <a:lnTo>
                  <a:pt x="36" y="62"/>
                </a:lnTo>
                <a:lnTo>
                  <a:pt x="38" y="71"/>
                </a:lnTo>
                <a:lnTo>
                  <a:pt x="45" y="86"/>
                </a:lnTo>
                <a:lnTo>
                  <a:pt x="54" y="109"/>
                </a:lnTo>
                <a:lnTo>
                  <a:pt x="45" y="129"/>
                </a:lnTo>
                <a:lnTo>
                  <a:pt x="45" y="129"/>
                </a:lnTo>
                <a:lnTo>
                  <a:pt x="23" y="138"/>
                </a:lnTo>
                <a:lnTo>
                  <a:pt x="7" y="145"/>
                </a:lnTo>
                <a:lnTo>
                  <a:pt x="0" y="149"/>
                </a:lnTo>
                <a:lnTo>
                  <a:pt x="0" y="185"/>
                </a:lnTo>
                <a:lnTo>
                  <a:pt x="0" y="185"/>
                </a:lnTo>
                <a:lnTo>
                  <a:pt x="7" y="191"/>
                </a:lnTo>
                <a:lnTo>
                  <a:pt x="23" y="196"/>
                </a:lnTo>
                <a:lnTo>
                  <a:pt x="47" y="205"/>
                </a:lnTo>
                <a:lnTo>
                  <a:pt x="54" y="225"/>
                </a:lnTo>
                <a:lnTo>
                  <a:pt x="54" y="225"/>
                </a:lnTo>
                <a:lnTo>
                  <a:pt x="45" y="249"/>
                </a:lnTo>
                <a:lnTo>
                  <a:pt x="38" y="265"/>
                </a:lnTo>
                <a:lnTo>
                  <a:pt x="36" y="272"/>
                </a:lnTo>
                <a:lnTo>
                  <a:pt x="63" y="298"/>
                </a:lnTo>
                <a:lnTo>
                  <a:pt x="63" y="298"/>
                </a:lnTo>
                <a:lnTo>
                  <a:pt x="70" y="296"/>
                </a:lnTo>
                <a:lnTo>
                  <a:pt x="87" y="291"/>
                </a:lnTo>
                <a:lnTo>
                  <a:pt x="110" y="280"/>
                </a:lnTo>
                <a:lnTo>
                  <a:pt x="130" y="289"/>
                </a:lnTo>
                <a:lnTo>
                  <a:pt x="130" y="289"/>
                </a:lnTo>
                <a:lnTo>
                  <a:pt x="141" y="310"/>
                </a:lnTo>
                <a:lnTo>
                  <a:pt x="146" y="327"/>
                </a:lnTo>
                <a:lnTo>
                  <a:pt x="152" y="334"/>
                </a:lnTo>
                <a:lnTo>
                  <a:pt x="188" y="334"/>
                </a:lnTo>
                <a:lnTo>
                  <a:pt x="188" y="334"/>
                </a:lnTo>
                <a:lnTo>
                  <a:pt x="194" y="327"/>
                </a:lnTo>
                <a:lnTo>
                  <a:pt x="199" y="310"/>
                </a:lnTo>
                <a:lnTo>
                  <a:pt x="208" y="289"/>
                </a:lnTo>
                <a:lnTo>
                  <a:pt x="230" y="280"/>
                </a:lnTo>
                <a:lnTo>
                  <a:pt x="230" y="280"/>
                </a:lnTo>
                <a:lnTo>
                  <a:pt x="253" y="289"/>
                </a:lnTo>
                <a:lnTo>
                  <a:pt x="270" y="296"/>
                </a:lnTo>
                <a:lnTo>
                  <a:pt x="277" y="298"/>
                </a:lnTo>
                <a:lnTo>
                  <a:pt x="304" y="271"/>
                </a:lnTo>
                <a:lnTo>
                  <a:pt x="304" y="271"/>
                </a:lnTo>
                <a:lnTo>
                  <a:pt x="302" y="263"/>
                </a:lnTo>
                <a:lnTo>
                  <a:pt x="295" y="247"/>
                </a:lnTo>
                <a:lnTo>
                  <a:pt x="284" y="225"/>
                </a:lnTo>
                <a:lnTo>
                  <a:pt x="293" y="205"/>
                </a:lnTo>
                <a:lnTo>
                  <a:pt x="293" y="205"/>
                </a:lnTo>
                <a:lnTo>
                  <a:pt x="317" y="196"/>
                </a:lnTo>
                <a:lnTo>
                  <a:pt x="333" y="189"/>
                </a:lnTo>
                <a:lnTo>
                  <a:pt x="340" y="184"/>
                </a:lnTo>
                <a:lnTo>
                  <a:pt x="340" y="147"/>
                </a:lnTo>
                <a:lnTo>
                  <a:pt x="340" y="147"/>
                </a:lnTo>
                <a:lnTo>
                  <a:pt x="333" y="144"/>
                </a:lnTo>
                <a:lnTo>
                  <a:pt x="317" y="136"/>
                </a:lnTo>
                <a:lnTo>
                  <a:pt x="293" y="129"/>
                </a:lnTo>
                <a:lnTo>
                  <a:pt x="293" y="129"/>
                </a:lnTo>
                <a:close/>
                <a:moveTo>
                  <a:pt x="224" y="167"/>
                </a:moveTo>
                <a:lnTo>
                  <a:pt x="224" y="167"/>
                </a:lnTo>
                <a:lnTo>
                  <a:pt x="223" y="178"/>
                </a:lnTo>
                <a:lnTo>
                  <a:pt x="219" y="187"/>
                </a:lnTo>
                <a:lnTo>
                  <a:pt x="215" y="196"/>
                </a:lnTo>
                <a:lnTo>
                  <a:pt x="208" y="205"/>
                </a:lnTo>
                <a:lnTo>
                  <a:pt x="201" y="211"/>
                </a:lnTo>
                <a:lnTo>
                  <a:pt x="190" y="216"/>
                </a:lnTo>
                <a:lnTo>
                  <a:pt x="181" y="220"/>
                </a:lnTo>
                <a:lnTo>
                  <a:pt x="170" y="220"/>
                </a:lnTo>
                <a:lnTo>
                  <a:pt x="170" y="220"/>
                </a:lnTo>
                <a:lnTo>
                  <a:pt x="159" y="220"/>
                </a:lnTo>
                <a:lnTo>
                  <a:pt x="148" y="216"/>
                </a:lnTo>
                <a:lnTo>
                  <a:pt x="139" y="211"/>
                </a:lnTo>
                <a:lnTo>
                  <a:pt x="130" y="205"/>
                </a:lnTo>
                <a:lnTo>
                  <a:pt x="125" y="196"/>
                </a:lnTo>
                <a:lnTo>
                  <a:pt x="119" y="187"/>
                </a:lnTo>
                <a:lnTo>
                  <a:pt x="116" y="178"/>
                </a:lnTo>
                <a:lnTo>
                  <a:pt x="116" y="167"/>
                </a:lnTo>
                <a:lnTo>
                  <a:pt x="116" y="167"/>
                </a:lnTo>
                <a:lnTo>
                  <a:pt x="116" y="156"/>
                </a:lnTo>
                <a:lnTo>
                  <a:pt x="119" y="145"/>
                </a:lnTo>
                <a:lnTo>
                  <a:pt x="125" y="136"/>
                </a:lnTo>
                <a:lnTo>
                  <a:pt x="130" y="129"/>
                </a:lnTo>
                <a:lnTo>
                  <a:pt x="139" y="122"/>
                </a:lnTo>
                <a:lnTo>
                  <a:pt x="148" y="118"/>
                </a:lnTo>
                <a:lnTo>
                  <a:pt x="159" y="115"/>
                </a:lnTo>
                <a:lnTo>
                  <a:pt x="170" y="113"/>
                </a:lnTo>
                <a:lnTo>
                  <a:pt x="170" y="113"/>
                </a:lnTo>
                <a:lnTo>
                  <a:pt x="181" y="115"/>
                </a:lnTo>
                <a:lnTo>
                  <a:pt x="190" y="118"/>
                </a:lnTo>
                <a:lnTo>
                  <a:pt x="201" y="122"/>
                </a:lnTo>
                <a:lnTo>
                  <a:pt x="208" y="129"/>
                </a:lnTo>
                <a:lnTo>
                  <a:pt x="215" y="136"/>
                </a:lnTo>
                <a:lnTo>
                  <a:pt x="219" y="145"/>
                </a:lnTo>
                <a:lnTo>
                  <a:pt x="223" y="156"/>
                </a:lnTo>
                <a:lnTo>
                  <a:pt x="224" y="167"/>
                </a:lnTo>
                <a:lnTo>
                  <a:pt x="224" y="167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dirty="0">
              <a:solidFill>
                <a:prstClr val="black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5" name="AutoShape 4">
            <a:extLst>
              <a:ext uri="{FF2B5EF4-FFF2-40B4-BE49-F238E27FC236}">
                <a16:creationId xmlns:a16="http://schemas.microsoft.com/office/drawing/2014/main" xmlns="" id="{CB03D31F-0027-4C08-8F63-63E432C1BFEC}"/>
              </a:ext>
            </a:extLst>
          </p:cNvPr>
          <p:cNvSpPr>
            <a:spLocks/>
          </p:cNvSpPr>
          <p:nvPr/>
        </p:nvSpPr>
        <p:spPr bwMode="auto">
          <a:xfrm>
            <a:off x="4033563" y="4628344"/>
            <a:ext cx="449263" cy="45085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7428" y="17466"/>
                </a:moveTo>
                <a:cubicBezTo>
                  <a:pt x="16669" y="16923"/>
                  <a:pt x="15846" y="16465"/>
                  <a:pt x="14963" y="16121"/>
                </a:cubicBezTo>
                <a:cubicBezTo>
                  <a:pt x="15595" y="14609"/>
                  <a:pt x="15967" y="12928"/>
                  <a:pt x="16010" y="11148"/>
                </a:cubicBezTo>
                <a:lnTo>
                  <a:pt x="20188" y="11148"/>
                </a:lnTo>
                <a:cubicBezTo>
                  <a:pt x="20097" y="13612"/>
                  <a:pt x="19065" y="15838"/>
                  <a:pt x="17428" y="17466"/>
                </a:cubicBezTo>
                <a:moveTo>
                  <a:pt x="1411" y="11148"/>
                </a:moveTo>
                <a:lnTo>
                  <a:pt x="5589" y="11148"/>
                </a:lnTo>
                <a:cubicBezTo>
                  <a:pt x="5632" y="12928"/>
                  <a:pt x="6004" y="14609"/>
                  <a:pt x="6636" y="16121"/>
                </a:cubicBezTo>
                <a:cubicBezTo>
                  <a:pt x="5753" y="16465"/>
                  <a:pt x="4931" y="16923"/>
                  <a:pt x="4171" y="17466"/>
                </a:cubicBezTo>
                <a:cubicBezTo>
                  <a:pt x="2534" y="15838"/>
                  <a:pt x="1502" y="13612"/>
                  <a:pt x="1411" y="11148"/>
                </a:cubicBezTo>
                <a:moveTo>
                  <a:pt x="3785" y="4553"/>
                </a:moveTo>
                <a:cubicBezTo>
                  <a:pt x="4579" y="5170"/>
                  <a:pt x="5448" y="5691"/>
                  <a:pt x="6388" y="6084"/>
                </a:cubicBezTo>
                <a:cubicBezTo>
                  <a:pt x="5901" y="7433"/>
                  <a:pt x="5627" y="8908"/>
                  <a:pt x="5589" y="10451"/>
                </a:cubicBezTo>
                <a:lnTo>
                  <a:pt x="1411" y="10451"/>
                </a:lnTo>
                <a:cubicBezTo>
                  <a:pt x="1494" y="8190"/>
                  <a:pt x="2376" y="6135"/>
                  <a:pt x="3785" y="4553"/>
                </a:cubicBezTo>
                <a:moveTo>
                  <a:pt x="11148" y="10451"/>
                </a:moveTo>
                <a:lnTo>
                  <a:pt x="11148" y="6950"/>
                </a:lnTo>
                <a:cubicBezTo>
                  <a:pt x="12339" y="6913"/>
                  <a:pt x="13484" y="6696"/>
                  <a:pt x="14558" y="6324"/>
                </a:cubicBezTo>
                <a:cubicBezTo>
                  <a:pt x="15018" y="7598"/>
                  <a:pt x="15276" y="8992"/>
                  <a:pt x="15314" y="10451"/>
                </a:cubicBezTo>
                <a:cubicBezTo>
                  <a:pt x="15314" y="10451"/>
                  <a:pt x="11148" y="10451"/>
                  <a:pt x="11148" y="10451"/>
                </a:cubicBezTo>
                <a:close/>
                <a:moveTo>
                  <a:pt x="14311" y="15882"/>
                </a:moveTo>
                <a:cubicBezTo>
                  <a:pt x="13309" y="15559"/>
                  <a:pt x="12247" y="15380"/>
                  <a:pt x="11148" y="15346"/>
                </a:cubicBezTo>
                <a:lnTo>
                  <a:pt x="11148" y="11148"/>
                </a:lnTo>
                <a:lnTo>
                  <a:pt x="15314" y="11148"/>
                </a:lnTo>
                <a:cubicBezTo>
                  <a:pt x="15270" y="12844"/>
                  <a:pt x="14914" y="14445"/>
                  <a:pt x="14311" y="15882"/>
                </a:cubicBezTo>
                <a:moveTo>
                  <a:pt x="14683" y="16757"/>
                </a:moveTo>
                <a:cubicBezTo>
                  <a:pt x="15476" y="17063"/>
                  <a:pt x="16218" y="17466"/>
                  <a:pt x="16904" y="17941"/>
                </a:cubicBezTo>
                <a:cubicBezTo>
                  <a:pt x="15632" y="19031"/>
                  <a:pt x="14067" y="19781"/>
                  <a:pt x="12344" y="20068"/>
                </a:cubicBezTo>
                <a:cubicBezTo>
                  <a:pt x="13280" y="19136"/>
                  <a:pt x="14076" y="18017"/>
                  <a:pt x="14683" y="16757"/>
                </a:cubicBezTo>
                <a:moveTo>
                  <a:pt x="11148" y="20188"/>
                </a:moveTo>
                <a:lnTo>
                  <a:pt x="11148" y="16043"/>
                </a:lnTo>
                <a:cubicBezTo>
                  <a:pt x="12146" y="16075"/>
                  <a:pt x="13113" y="16231"/>
                  <a:pt x="14025" y="16516"/>
                </a:cubicBezTo>
                <a:cubicBezTo>
                  <a:pt x="13314" y="17970"/>
                  <a:pt x="12343" y="19223"/>
                  <a:pt x="11185" y="20186"/>
                </a:cubicBezTo>
                <a:cubicBezTo>
                  <a:pt x="11185" y="20186"/>
                  <a:pt x="11148" y="20188"/>
                  <a:pt x="11148" y="20188"/>
                </a:cubicBezTo>
                <a:close/>
                <a:moveTo>
                  <a:pt x="9255" y="20068"/>
                </a:moveTo>
                <a:cubicBezTo>
                  <a:pt x="7532" y="19781"/>
                  <a:pt x="5967" y="19031"/>
                  <a:pt x="4695" y="17941"/>
                </a:cubicBezTo>
                <a:cubicBezTo>
                  <a:pt x="5381" y="17466"/>
                  <a:pt x="6123" y="17063"/>
                  <a:pt x="6916" y="16757"/>
                </a:cubicBezTo>
                <a:cubicBezTo>
                  <a:pt x="7523" y="18017"/>
                  <a:pt x="8319" y="19136"/>
                  <a:pt x="9255" y="20068"/>
                </a:cubicBezTo>
                <a:moveTo>
                  <a:pt x="10451" y="11148"/>
                </a:moveTo>
                <a:lnTo>
                  <a:pt x="10451" y="15346"/>
                </a:lnTo>
                <a:cubicBezTo>
                  <a:pt x="9352" y="15380"/>
                  <a:pt x="8290" y="15559"/>
                  <a:pt x="7288" y="15882"/>
                </a:cubicBezTo>
                <a:cubicBezTo>
                  <a:pt x="6685" y="14445"/>
                  <a:pt x="6329" y="12844"/>
                  <a:pt x="6285" y="11148"/>
                </a:cubicBezTo>
                <a:cubicBezTo>
                  <a:pt x="6285" y="11148"/>
                  <a:pt x="10451" y="11148"/>
                  <a:pt x="10451" y="11148"/>
                </a:cubicBezTo>
                <a:close/>
                <a:moveTo>
                  <a:pt x="7041" y="6324"/>
                </a:moveTo>
                <a:cubicBezTo>
                  <a:pt x="8115" y="6696"/>
                  <a:pt x="9260" y="6913"/>
                  <a:pt x="10451" y="6950"/>
                </a:cubicBezTo>
                <a:lnTo>
                  <a:pt x="10451" y="10451"/>
                </a:lnTo>
                <a:lnTo>
                  <a:pt x="6285" y="10451"/>
                </a:lnTo>
                <a:cubicBezTo>
                  <a:pt x="6324" y="8992"/>
                  <a:pt x="6581" y="7598"/>
                  <a:pt x="7041" y="6324"/>
                </a:cubicBezTo>
                <a:moveTo>
                  <a:pt x="6651" y="5442"/>
                </a:moveTo>
                <a:cubicBezTo>
                  <a:pt x="5790" y="5084"/>
                  <a:pt x="4993" y="4609"/>
                  <a:pt x="4263" y="4050"/>
                </a:cubicBezTo>
                <a:cubicBezTo>
                  <a:pt x="5606" y="2749"/>
                  <a:pt x="7332" y="1851"/>
                  <a:pt x="9255" y="1531"/>
                </a:cubicBezTo>
                <a:cubicBezTo>
                  <a:pt x="8175" y="2610"/>
                  <a:pt x="7286" y="3939"/>
                  <a:pt x="6651" y="5442"/>
                </a:cubicBezTo>
                <a:moveTo>
                  <a:pt x="10451" y="1411"/>
                </a:moveTo>
                <a:lnTo>
                  <a:pt x="10451" y="6253"/>
                </a:lnTo>
                <a:cubicBezTo>
                  <a:pt x="9352" y="6217"/>
                  <a:pt x="8296" y="6021"/>
                  <a:pt x="7303" y="5681"/>
                </a:cubicBezTo>
                <a:cubicBezTo>
                  <a:pt x="8029" y="3972"/>
                  <a:pt x="9101" y="2507"/>
                  <a:pt x="10415" y="1413"/>
                </a:cubicBezTo>
                <a:cubicBezTo>
                  <a:pt x="10427" y="1412"/>
                  <a:pt x="10439" y="1411"/>
                  <a:pt x="10451" y="1411"/>
                </a:cubicBezTo>
                <a:moveTo>
                  <a:pt x="12344" y="1531"/>
                </a:moveTo>
                <a:cubicBezTo>
                  <a:pt x="14267" y="1851"/>
                  <a:pt x="15993" y="2749"/>
                  <a:pt x="17336" y="4050"/>
                </a:cubicBezTo>
                <a:cubicBezTo>
                  <a:pt x="16606" y="4609"/>
                  <a:pt x="15809" y="5084"/>
                  <a:pt x="14948" y="5442"/>
                </a:cubicBezTo>
                <a:cubicBezTo>
                  <a:pt x="14313" y="3939"/>
                  <a:pt x="13424" y="2610"/>
                  <a:pt x="12344" y="1531"/>
                </a:cubicBezTo>
                <a:moveTo>
                  <a:pt x="11184" y="1413"/>
                </a:moveTo>
                <a:cubicBezTo>
                  <a:pt x="12498" y="2507"/>
                  <a:pt x="13570" y="3972"/>
                  <a:pt x="14296" y="5681"/>
                </a:cubicBezTo>
                <a:cubicBezTo>
                  <a:pt x="13303" y="6021"/>
                  <a:pt x="12247" y="6217"/>
                  <a:pt x="11148" y="6253"/>
                </a:cubicBezTo>
                <a:lnTo>
                  <a:pt x="11148" y="1411"/>
                </a:lnTo>
                <a:cubicBezTo>
                  <a:pt x="11160" y="1411"/>
                  <a:pt x="11172" y="1412"/>
                  <a:pt x="11184" y="1413"/>
                </a:cubicBezTo>
                <a:moveTo>
                  <a:pt x="10414" y="20186"/>
                </a:moveTo>
                <a:cubicBezTo>
                  <a:pt x="9256" y="19223"/>
                  <a:pt x="8285" y="17970"/>
                  <a:pt x="7574" y="16516"/>
                </a:cubicBezTo>
                <a:cubicBezTo>
                  <a:pt x="8486" y="16231"/>
                  <a:pt x="9453" y="16075"/>
                  <a:pt x="10451" y="16043"/>
                </a:cubicBezTo>
                <a:lnTo>
                  <a:pt x="10451" y="20188"/>
                </a:lnTo>
                <a:cubicBezTo>
                  <a:pt x="10451" y="20188"/>
                  <a:pt x="10414" y="20186"/>
                  <a:pt x="10414" y="20186"/>
                </a:cubicBezTo>
                <a:close/>
                <a:moveTo>
                  <a:pt x="20188" y="10451"/>
                </a:moveTo>
                <a:lnTo>
                  <a:pt x="16010" y="10451"/>
                </a:lnTo>
                <a:cubicBezTo>
                  <a:pt x="15972" y="8908"/>
                  <a:pt x="15698" y="7433"/>
                  <a:pt x="15211" y="6084"/>
                </a:cubicBezTo>
                <a:cubicBezTo>
                  <a:pt x="16151" y="5691"/>
                  <a:pt x="17020" y="5170"/>
                  <a:pt x="17814" y="4553"/>
                </a:cubicBezTo>
                <a:cubicBezTo>
                  <a:pt x="19223" y="6135"/>
                  <a:pt x="20105" y="8190"/>
                  <a:pt x="20188" y="10451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50" tIns="19050" rIns="19050" bIns="19050" anchor="ctr"/>
          <a:lstStyle/>
          <a:p>
            <a:pPr algn="ctr" defTabSz="228600" fontAlgn="base" hangingPunct="0">
              <a:spcBef>
                <a:spcPct val="0"/>
              </a:spcBef>
              <a:spcAft>
                <a:spcPct val="0"/>
              </a:spcAft>
            </a:pPr>
            <a:endParaRPr lang="en-US" sz="15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egoe UI" panose="020B0502040204020203" pitchFamily="34" charset="0"/>
              <a:cs typeface="Segoe UI" panose="020B0502040204020203" pitchFamily="34" charset="0"/>
              <a:sym typeface="Gill Sans" charset="0"/>
            </a:endParaRPr>
          </a:p>
        </p:txBody>
      </p:sp>
      <p:sp>
        <p:nvSpPr>
          <p:cNvPr id="46" name="Shape 7068">
            <a:extLst>
              <a:ext uri="{FF2B5EF4-FFF2-40B4-BE49-F238E27FC236}">
                <a16:creationId xmlns:a16="http://schemas.microsoft.com/office/drawing/2014/main" xmlns="" id="{35E1C15D-CCC3-498F-9015-39546FD7EF88}"/>
              </a:ext>
            </a:extLst>
          </p:cNvPr>
          <p:cNvSpPr/>
          <p:nvPr/>
        </p:nvSpPr>
        <p:spPr>
          <a:xfrm>
            <a:off x="7823215" y="4567489"/>
            <a:ext cx="4041494" cy="3325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7517" tIns="27517" rIns="27517" bIns="27517" anchor="ctr">
            <a:spAutoFit/>
          </a:bodyPr>
          <a:lstStyle>
            <a:lvl1pPr algn="r">
              <a:defRPr sz="3500"/>
            </a:lvl1pPr>
          </a:lstStyle>
          <a:p>
            <a:r>
              <a:rPr lang="ru-RU" sz="1800" b="1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СТАРТАП ЖОБАЛАРДЫ ДАМЫТУ</a:t>
            </a:r>
          </a:p>
        </p:txBody>
      </p:sp>
      <p:sp>
        <p:nvSpPr>
          <p:cNvPr id="47" name="Shape 7069">
            <a:extLst>
              <a:ext uri="{FF2B5EF4-FFF2-40B4-BE49-F238E27FC236}">
                <a16:creationId xmlns:a16="http://schemas.microsoft.com/office/drawing/2014/main" xmlns="" id="{E09BC6BE-030E-49AD-8FED-C0711E8732C6}"/>
              </a:ext>
            </a:extLst>
          </p:cNvPr>
          <p:cNvSpPr/>
          <p:nvPr/>
        </p:nvSpPr>
        <p:spPr>
          <a:xfrm>
            <a:off x="7894889" y="3684375"/>
            <a:ext cx="3763747" cy="4659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7517" tIns="27517" rIns="27517" bIns="27517">
            <a:spAutoFit/>
          </a:bodyPr>
          <a:lstStyle>
            <a:lvl1pPr algn="r">
              <a:lnSpc>
                <a:spcPct val="120000"/>
              </a:lnSpc>
              <a:spcBef>
                <a:spcPts val="2500"/>
              </a:spcBef>
              <a:defRPr sz="2000"/>
            </a:lvl1pPr>
          </a:lstStyle>
          <a:p>
            <a:pPr algn="just">
              <a:lnSpc>
                <a:spcPts val="1625"/>
              </a:lnSpc>
              <a:spcBef>
                <a:spcPts val="0"/>
              </a:spcBef>
            </a:pPr>
            <a:r>
              <a:rPr lang="ru-RU" sz="1400" dirty="0" smtClean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WORLDSKILLS СТАНДАРТТАРЫ </a:t>
            </a:r>
            <a:r>
              <a:rPr lang="ru-RU" sz="1400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(ДАЙЫНДАУ ЖӘНЕ СЕРТИФИКАТТАУ)</a:t>
            </a:r>
          </a:p>
        </p:txBody>
      </p:sp>
      <p:sp>
        <p:nvSpPr>
          <p:cNvPr id="48" name="Shape 7070">
            <a:extLst>
              <a:ext uri="{FF2B5EF4-FFF2-40B4-BE49-F238E27FC236}">
                <a16:creationId xmlns:a16="http://schemas.microsoft.com/office/drawing/2014/main" xmlns="" id="{559563CD-1A16-4525-BEB9-F0B6F92EA72E}"/>
              </a:ext>
            </a:extLst>
          </p:cNvPr>
          <p:cNvSpPr/>
          <p:nvPr/>
        </p:nvSpPr>
        <p:spPr>
          <a:xfrm>
            <a:off x="7858577" y="3020835"/>
            <a:ext cx="3653598" cy="3017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7517" tIns="27517" rIns="27517" bIns="27517" anchor="ctr">
            <a:spAutoFit/>
          </a:bodyPr>
          <a:lstStyle>
            <a:lvl1pPr algn="r">
              <a:defRPr sz="3500"/>
            </a:lvl1pPr>
          </a:lstStyle>
          <a:p>
            <a:pPr algn="l"/>
            <a:r>
              <a:rPr lang="en-US" sz="1600" b="1" dirty="0" smtClean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WORLDSKILLS</a:t>
            </a:r>
            <a:r>
              <a:rPr lang="kk-KZ" sz="1600" b="1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 ЖАТТЫҒУ ЛАГЕРІ</a:t>
            </a:r>
            <a:endParaRPr lang="en-US" sz="1600" b="1" dirty="0">
              <a:solidFill>
                <a:srgbClr val="09233B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49" name="Shape 7067">
            <a:extLst>
              <a:ext uri="{FF2B5EF4-FFF2-40B4-BE49-F238E27FC236}">
                <a16:creationId xmlns:a16="http://schemas.microsoft.com/office/drawing/2014/main" xmlns="" id="{998BF6FD-22CF-4EA0-B2F5-FFDB93029273}"/>
              </a:ext>
            </a:extLst>
          </p:cNvPr>
          <p:cNvSpPr/>
          <p:nvPr/>
        </p:nvSpPr>
        <p:spPr>
          <a:xfrm>
            <a:off x="8215350" y="5119319"/>
            <a:ext cx="3363406" cy="671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7517" tIns="27517" rIns="27517" bIns="27517">
            <a:spAutoFit/>
          </a:bodyPr>
          <a:lstStyle>
            <a:lvl1pPr algn="r">
              <a:lnSpc>
                <a:spcPct val="120000"/>
              </a:lnSpc>
              <a:spcBef>
                <a:spcPts val="2500"/>
              </a:spcBef>
              <a:defRPr sz="2000"/>
            </a:lvl1pPr>
          </a:lstStyle>
          <a:p>
            <a:pPr>
              <a:lnSpc>
                <a:spcPts val="1625"/>
              </a:lnSpc>
              <a:spcBef>
                <a:spcPts val="0"/>
              </a:spcBef>
            </a:pPr>
            <a:r>
              <a:rPr lang="ru-RU" sz="1400" dirty="0" smtClean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БИЗНЕС-ИНКУБАТОРЛАР/ТЕХНОПАРКТЕР </a:t>
            </a:r>
            <a:r>
              <a:rPr lang="ru-RU" sz="1400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- ИННОВАЦИЯЛЫҚ СТАРТАП ЖОБАЛАР</a:t>
            </a:r>
          </a:p>
        </p:txBody>
      </p:sp>
      <p:pic>
        <p:nvPicPr>
          <p:cNvPr id="50" name="Picture 6" descr="Картинки по запросу worldskills icon">
            <a:extLst>
              <a:ext uri="{FF2B5EF4-FFF2-40B4-BE49-F238E27FC236}">
                <a16:creationId xmlns:a16="http://schemas.microsoft.com/office/drawing/2014/main" xmlns="" id="{F2FE3592-E4C0-4066-9923-9F73D83CFD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9823" y="2995579"/>
            <a:ext cx="963910" cy="654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1" name="Группа 105">
            <a:extLst>
              <a:ext uri="{FF2B5EF4-FFF2-40B4-BE49-F238E27FC236}">
                <a16:creationId xmlns:a16="http://schemas.microsoft.com/office/drawing/2014/main" xmlns="" id="{5878B63F-2995-4413-A526-C26C18E44890}"/>
              </a:ext>
            </a:extLst>
          </p:cNvPr>
          <p:cNvGrpSpPr/>
          <p:nvPr/>
        </p:nvGrpSpPr>
        <p:grpSpPr>
          <a:xfrm>
            <a:off x="7517799" y="1295883"/>
            <a:ext cx="347473" cy="367441"/>
            <a:chOff x="2269866" y="2471298"/>
            <a:chExt cx="347473" cy="367441"/>
          </a:xfrm>
          <a:solidFill>
            <a:schemeClr val="bg1">
              <a:lumMod val="65000"/>
            </a:schemeClr>
          </a:solidFill>
        </p:grpSpPr>
        <p:sp>
          <p:nvSpPr>
            <p:cNvPr id="52" name="Freeform 23">
              <a:extLst>
                <a:ext uri="{FF2B5EF4-FFF2-40B4-BE49-F238E27FC236}">
                  <a16:creationId xmlns:a16="http://schemas.microsoft.com/office/drawing/2014/main" xmlns="" id="{1EAEEDC9-C8FD-4043-BF28-1A8E49ABED9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79548" y="2607091"/>
              <a:ext cx="137791" cy="231648"/>
            </a:xfrm>
            <a:custGeom>
              <a:avLst/>
              <a:gdLst/>
              <a:ahLst/>
              <a:cxnLst>
                <a:cxn ang="0">
                  <a:pos x="22" y="0"/>
                </a:cxn>
                <a:cxn ang="0">
                  <a:pos x="0" y="22"/>
                </a:cxn>
                <a:cxn ang="0">
                  <a:pos x="7" y="38"/>
                </a:cxn>
                <a:cxn ang="0">
                  <a:pos x="7" y="73"/>
                </a:cxn>
                <a:cxn ang="0">
                  <a:pos x="22" y="58"/>
                </a:cxn>
                <a:cxn ang="0">
                  <a:pos x="36" y="73"/>
                </a:cxn>
                <a:cxn ang="0">
                  <a:pos x="36" y="38"/>
                </a:cxn>
                <a:cxn ang="0">
                  <a:pos x="43" y="22"/>
                </a:cxn>
                <a:cxn ang="0">
                  <a:pos x="22" y="0"/>
                </a:cxn>
                <a:cxn ang="0">
                  <a:pos x="22" y="37"/>
                </a:cxn>
                <a:cxn ang="0">
                  <a:pos x="7" y="22"/>
                </a:cxn>
                <a:cxn ang="0">
                  <a:pos x="22" y="7"/>
                </a:cxn>
                <a:cxn ang="0">
                  <a:pos x="36" y="22"/>
                </a:cxn>
                <a:cxn ang="0">
                  <a:pos x="22" y="37"/>
                </a:cxn>
              </a:cxnLst>
              <a:rect l="0" t="0" r="r" b="b"/>
              <a:pathLst>
                <a:path w="43" h="73">
                  <a:moveTo>
                    <a:pt x="22" y="0"/>
                  </a:moveTo>
                  <a:cubicBezTo>
                    <a:pt x="10" y="0"/>
                    <a:pt x="0" y="10"/>
                    <a:pt x="0" y="22"/>
                  </a:cubicBezTo>
                  <a:cubicBezTo>
                    <a:pt x="0" y="28"/>
                    <a:pt x="3" y="34"/>
                    <a:pt x="7" y="38"/>
                  </a:cubicBezTo>
                  <a:cubicBezTo>
                    <a:pt x="7" y="73"/>
                    <a:pt x="7" y="73"/>
                    <a:pt x="7" y="73"/>
                  </a:cubicBezTo>
                  <a:cubicBezTo>
                    <a:pt x="22" y="58"/>
                    <a:pt x="22" y="58"/>
                    <a:pt x="22" y="58"/>
                  </a:cubicBezTo>
                  <a:cubicBezTo>
                    <a:pt x="36" y="73"/>
                    <a:pt x="36" y="73"/>
                    <a:pt x="36" y="73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40" y="34"/>
                    <a:pt x="43" y="28"/>
                    <a:pt x="43" y="22"/>
                  </a:cubicBezTo>
                  <a:cubicBezTo>
                    <a:pt x="43" y="10"/>
                    <a:pt x="34" y="0"/>
                    <a:pt x="22" y="0"/>
                  </a:cubicBezTo>
                  <a:close/>
                  <a:moveTo>
                    <a:pt x="22" y="37"/>
                  </a:moveTo>
                  <a:cubicBezTo>
                    <a:pt x="14" y="37"/>
                    <a:pt x="7" y="30"/>
                    <a:pt x="7" y="22"/>
                  </a:cubicBezTo>
                  <a:cubicBezTo>
                    <a:pt x="7" y="14"/>
                    <a:pt x="14" y="7"/>
                    <a:pt x="22" y="7"/>
                  </a:cubicBezTo>
                  <a:cubicBezTo>
                    <a:pt x="30" y="7"/>
                    <a:pt x="36" y="14"/>
                    <a:pt x="36" y="22"/>
                  </a:cubicBezTo>
                  <a:cubicBezTo>
                    <a:pt x="36" y="30"/>
                    <a:pt x="30" y="37"/>
                    <a:pt x="22" y="3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53" name="Freeform 24">
              <a:extLst>
                <a:ext uri="{FF2B5EF4-FFF2-40B4-BE49-F238E27FC236}">
                  <a16:creationId xmlns:a16="http://schemas.microsoft.com/office/drawing/2014/main" xmlns="" id="{A135B1AB-4939-45D0-8871-BA97081F2C02}"/>
                </a:ext>
              </a:extLst>
            </p:cNvPr>
            <p:cNvSpPr>
              <a:spLocks/>
            </p:cNvSpPr>
            <p:nvPr/>
          </p:nvSpPr>
          <p:spPr bwMode="auto">
            <a:xfrm>
              <a:off x="2269866" y="2471298"/>
              <a:ext cx="301542" cy="367441"/>
            </a:xfrm>
            <a:custGeom>
              <a:avLst/>
              <a:gdLst/>
              <a:ahLst/>
              <a:cxnLst>
                <a:cxn ang="0">
                  <a:pos x="78" y="160"/>
                </a:cxn>
                <a:cxn ang="0">
                  <a:pos x="24" y="160"/>
                </a:cxn>
                <a:cxn ang="0">
                  <a:pos x="24" y="22"/>
                </a:cxn>
                <a:cxn ang="0">
                  <a:pos x="89" y="22"/>
                </a:cxn>
                <a:cxn ang="0">
                  <a:pos x="123" y="57"/>
                </a:cxn>
                <a:cxn ang="0">
                  <a:pos x="151" y="57"/>
                </a:cxn>
                <a:cxn ang="0">
                  <a:pos x="151" y="52"/>
                </a:cxn>
                <a:cxn ang="0">
                  <a:pos x="99" y="0"/>
                </a:cxn>
                <a:cxn ang="0">
                  <a:pos x="0" y="0"/>
                </a:cxn>
                <a:cxn ang="0">
                  <a:pos x="0" y="184"/>
                </a:cxn>
                <a:cxn ang="0">
                  <a:pos x="101" y="184"/>
                </a:cxn>
                <a:cxn ang="0">
                  <a:pos x="78" y="162"/>
                </a:cxn>
                <a:cxn ang="0">
                  <a:pos x="78" y="160"/>
                </a:cxn>
              </a:cxnLst>
              <a:rect l="0" t="0" r="r" b="b"/>
              <a:pathLst>
                <a:path w="151" h="184">
                  <a:moveTo>
                    <a:pt x="78" y="160"/>
                  </a:moveTo>
                  <a:lnTo>
                    <a:pt x="24" y="160"/>
                  </a:lnTo>
                  <a:lnTo>
                    <a:pt x="24" y="22"/>
                  </a:lnTo>
                  <a:lnTo>
                    <a:pt x="89" y="22"/>
                  </a:lnTo>
                  <a:lnTo>
                    <a:pt x="123" y="57"/>
                  </a:lnTo>
                  <a:lnTo>
                    <a:pt x="151" y="57"/>
                  </a:lnTo>
                  <a:lnTo>
                    <a:pt x="151" y="52"/>
                  </a:lnTo>
                  <a:lnTo>
                    <a:pt x="99" y="0"/>
                  </a:lnTo>
                  <a:lnTo>
                    <a:pt x="0" y="0"/>
                  </a:lnTo>
                  <a:lnTo>
                    <a:pt x="0" y="184"/>
                  </a:lnTo>
                  <a:lnTo>
                    <a:pt x="101" y="184"/>
                  </a:lnTo>
                  <a:lnTo>
                    <a:pt x="78" y="162"/>
                  </a:lnTo>
                  <a:lnTo>
                    <a:pt x="78" y="16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54" name="Rectangle 25">
              <a:extLst>
                <a:ext uri="{FF2B5EF4-FFF2-40B4-BE49-F238E27FC236}">
                  <a16:creationId xmlns:a16="http://schemas.microsoft.com/office/drawing/2014/main" xmlns="" id="{095AA246-450F-4020-A991-F6436D656A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39760" y="2585124"/>
              <a:ext cx="117822" cy="2196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55" name="Rectangle 26">
              <a:extLst>
                <a:ext uri="{FF2B5EF4-FFF2-40B4-BE49-F238E27FC236}">
                  <a16:creationId xmlns:a16="http://schemas.microsoft.com/office/drawing/2014/main" xmlns="" id="{88BD3A61-5CAF-4FD2-AC96-FEA2797D4D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39760" y="2629057"/>
              <a:ext cx="117822" cy="25961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56" name="Rectangle 27">
              <a:extLst>
                <a:ext uri="{FF2B5EF4-FFF2-40B4-BE49-F238E27FC236}">
                  <a16:creationId xmlns:a16="http://schemas.microsoft.com/office/drawing/2014/main" xmlns="" id="{87AE99E8-BA8C-4EF1-8C98-9820EB2000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39760" y="2676984"/>
              <a:ext cx="117822" cy="2196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57" name="Группа 116">
            <a:extLst>
              <a:ext uri="{FF2B5EF4-FFF2-40B4-BE49-F238E27FC236}">
                <a16:creationId xmlns:a16="http://schemas.microsoft.com/office/drawing/2014/main" xmlns="" id="{5BB9BF9A-F7F0-4F80-B572-B578A9718320}"/>
              </a:ext>
            </a:extLst>
          </p:cNvPr>
          <p:cNvGrpSpPr/>
          <p:nvPr/>
        </p:nvGrpSpPr>
        <p:grpSpPr>
          <a:xfrm>
            <a:off x="7790040" y="5050877"/>
            <a:ext cx="551205" cy="465940"/>
            <a:chOff x="800100" y="5418818"/>
            <a:chExt cx="367441" cy="367441"/>
          </a:xfrm>
          <a:solidFill>
            <a:schemeClr val="bg1">
              <a:lumMod val="65000"/>
            </a:schemeClr>
          </a:solidFill>
        </p:grpSpPr>
        <p:sp>
          <p:nvSpPr>
            <p:cNvPr id="58" name="Freeform 71">
              <a:extLst>
                <a:ext uri="{FF2B5EF4-FFF2-40B4-BE49-F238E27FC236}">
                  <a16:creationId xmlns:a16="http://schemas.microsoft.com/office/drawing/2014/main" xmlns="" id="{49D22515-191D-46A8-81D4-7BEF1FF37A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7936" y="5418818"/>
              <a:ext cx="259605" cy="259605"/>
            </a:xfrm>
            <a:custGeom>
              <a:avLst/>
              <a:gdLst/>
              <a:ahLst/>
              <a:cxnLst>
                <a:cxn ang="0">
                  <a:pos x="57" y="8"/>
                </a:cxn>
                <a:cxn ang="0">
                  <a:pos x="33" y="23"/>
                </a:cxn>
                <a:cxn ang="0">
                  <a:pos x="2" y="54"/>
                </a:cxn>
                <a:cxn ang="0">
                  <a:pos x="2" y="64"/>
                </a:cxn>
                <a:cxn ang="0">
                  <a:pos x="18" y="79"/>
                </a:cxn>
                <a:cxn ang="0">
                  <a:pos x="28" y="79"/>
                </a:cxn>
                <a:cxn ang="0">
                  <a:pos x="59" y="49"/>
                </a:cxn>
                <a:cxn ang="0">
                  <a:pos x="74" y="25"/>
                </a:cxn>
                <a:cxn ang="0">
                  <a:pos x="82" y="0"/>
                </a:cxn>
                <a:cxn ang="0">
                  <a:pos x="57" y="8"/>
                </a:cxn>
                <a:cxn ang="0">
                  <a:pos x="36" y="61"/>
                </a:cxn>
                <a:cxn ang="0">
                  <a:pos x="20" y="61"/>
                </a:cxn>
                <a:cxn ang="0">
                  <a:pos x="20" y="46"/>
                </a:cxn>
                <a:cxn ang="0">
                  <a:pos x="36" y="46"/>
                </a:cxn>
                <a:cxn ang="0">
                  <a:pos x="36" y="61"/>
                </a:cxn>
                <a:cxn ang="0">
                  <a:pos x="56" y="41"/>
                </a:cxn>
                <a:cxn ang="0">
                  <a:pos x="41" y="41"/>
                </a:cxn>
                <a:cxn ang="0">
                  <a:pos x="41" y="26"/>
                </a:cxn>
                <a:cxn ang="0">
                  <a:pos x="56" y="26"/>
                </a:cxn>
                <a:cxn ang="0">
                  <a:pos x="56" y="41"/>
                </a:cxn>
              </a:cxnLst>
              <a:rect l="0" t="0" r="r" b="b"/>
              <a:pathLst>
                <a:path w="82" h="82">
                  <a:moveTo>
                    <a:pt x="57" y="8"/>
                  </a:moveTo>
                  <a:cubicBezTo>
                    <a:pt x="50" y="11"/>
                    <a:pt x="39" y="17"/>
                    <a:pt x="33" y="23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0" y="57"/>
                    <a:pt x="0" y="61"/>
                    <a:pt x="2" y="64"/>
                  </a:cubicBezTo>
                  <a:cubicBezTo>
                    <a:pt x="18" y="79"/>
                    <a:pt x="18" y="79"/>
                    <a:pt x="18" y="79"/>
                  </a:cubicBezTo>
                  <a:cubicBezTo>
                    <a:pt x="21" y="82"/>
                    <a:pt x="25" y="82"/>
                    <a:pt x="28" y="79"/>
                  </a:cubicBezTo>
                  <a:cubicBezTo>
                    <a:pt x="59" y="49"/>
                    <a:pt x="59" y="49"/>
                    <a:pt x="59" y="49"/>
                  </a:cubicBezTo>
                  <a:cubicBezTo>
                    <a:pt x="65" y="43"/>
                    <a:pt x="71" y="32"/>
                    <a:pt x="74" y="25"/>
                  </a:cubicBezTo>
                  <a:cubicBezTo>
                    <a:pt x="82" y="0"/>
                    <a:pt x="82" y="0"/>
                    <a:pt x="82" y="0"/>
                  </a:cubicBezTo>
                  <a:lnTo>
                    <a:pt x="57" y="8"/>
                  </a:lnTo>
                  <a:close/>
                  <a:moveTo>
                    <a:pt x="36" y="61"/>
                  </a:moveTo>
                  <a:cubicBezTo>
                    <a:pt x="32" y="66"/>
                    <a:pt x="25" y="66"/>
                    <a:pt x="20" y="61"/>
                  </a:cubicBezTo>
                  <a:cubicBezTo>
                    <a:pt x="16" y="57"/>
                    <a:pt x="16" y="50"/>
                    <a:pt x="20" y="46"/>
                  </a:cubicBezTo>
                  <a:cubicBezTo>
                    <a:pt x="25" y="42"/>
                    <a:pt x="32" y="42"/>
                    <a:pt x="36" y="46"/>
                  </a:cubicBezTo>
                  <a:cubicBezTo>
                    <a:pt x="40" y="50"/>
                    <a:pt x="40" y="57"/>
                    <a:pt x="36" y="61"/>
                  </a:cubicBezTo>
                  <a:close/>
                  <a:moveTo>
                    <a:pt x="56" y="41"/>
                  </a:moveTo>
                  <a:cubicBezTo>
                    <a:pt x="52" y="45"/>
                    <a:pt x="45" y="45"/>
                    <a:pt x="41" y="41"/>
                  </a:cubicBezTo>
                  <a:cubicBezTo>
                    <a:pt x="37" y="37"/>
                    <a:pt x="37" y="30"/>
                    <a:pt x="41" y="26"/>
                  </a:cubicBezTo>
                  <a:cubicBezTo>
                    <a:pt x="45" y="21"/>
                    <a:pt x="52" y="21"/>
                    <a:pt x="56" y="26"/>
                  </a:cubicBezTo>
                  <a:cubicBezTo>
                    <a:pt x="61" y="30"/>
                    <a:pt x="61" y="37"/>
                    <a:pt x="56" y="4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59" name="Freeform 72">
              <a:extLst>
                <a:ext uri="{FF2B5EF4-FFF2-40B4-BE49-F238E27FC236}">
                  <a16:creationId xmlns:a16="http://schemas.microsoft.com/office/drawing/2014/main" xmlns="" id="{24CD82D9-5DFD-441A-9ED7-2F65B7036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088" y="5524656"/>
              <a:ext cx="123812" cy="107836"/>
            </a:xfrm>
            <a:custGeom>
              <a:avLst/>
              <a:gdLst/>
              <a:ahLst/>
              <a:cxnLst>
                <a:cxn ang="0">
                  <a:pos x="13" y="31"/>
                </a:cxn>
                <a:cxn ang="0">
                  <a:pos x="39" y="5"/>
                </a:cxn>
                <a:cxn ang="0">
                  <a:pos x="18" y="5"/>
                </a:cxn>
                <a:cxn ang="0">
                  <a:pos x="3" y="21"/>
                </a:cxn>
                <a:cxn ang="0">
                  <a:pos x="3" y="31"/>
                </a:cxn>
                <a:cxn ang="0">
                  <a:pos x="13" y="31"/>
                </a:cxn>
              </a:cxnLst>
              <a:rect l="0" t="0" r="r" b="b"/>
              <a:pathLst>
                <a:path w="39" h="34">
                  <a:moveTo>
                    <a:pt x="13" y="31"/>
                  </a:moveTo>
                  <a:cubicBezTo>
                    <a:pt x="39" y="5"/>
                    <a:pt x="39" y="5"/>
                    <a:pt x="39" y="5"/>
                  </a:cubicBezTo>
                  <a:cubicBezTo>
                    <a:pt x="33" y="0"/>
                    <a:pt x="24" y="0"/>
                    <a:pt x="18" y="5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0" y="24"/>
                    <a:pt x="0" y="28"/>
                    <a:pt x="3" y="31"/>
                  </a:cubicBezTo>
                  <a:cubicBezTo>
                    <a:pt x="5" y="34"/>
                    <a:pt x="10" y="34"/>
                    <a:pt x="13" y="3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60" name="Freeform 73">
              <a:extLst>
                <a:ext uri="{FF2B5EF4-FFF2-40B4-BE49-F238E27FC236}">
                  <a16:creationId xmlns:a16="http://schemas.microsoft.com/office/drawing/2014/main" xmlns="" id="{09CA20FD-4E07-4441-A18C-D57E2C5E5529}"/>
                </a:ext>
              </a:extLst>
            </p:cNvPr>
            <p:cNvSpPr>
              <a:spLocks/>
            </p:cNvSpPr>
            <p:nvPr/>
          </p:nvSpPr>
          <p:spPr bwMode="auto">
            <a:xfrm>
              <a:off x="953867" y="5654460"/>
              <a:ext cx="107836" cy="123812"/>
            </a:xfrm>
            <a:custGeom>
              <a:avLst/>
              <a:gdLst/>
              <a:ahLst/>
              <a:cxnLst>
                <a:cxn ang="0">
                  <a:pos x="3" y="26"/>
                </a:cxn>
                <a:cxn ang="0">
                  <a:pos x="3" y="36"/>
                </a:cxn>
                <a:cxn ang="0">
                  <a:pos x="13" y="36"/>
                </a:cxn>
                <a:cxn ang="0">
                  <a:pos x="29" y="21"/>
                </a:cxn>
                <a:cxn ang="0">
                  <a:pos x="29" y="0"/>
                </a:cxn>
                <a:cxn ang="0">
                  <a:pos x="3" y="26"/>
                </a:cxn>
              </a:cxnLst>
              <a:rect l="0" t="0" r="r" b="b"/>
              <a:pathLst>
                <a:path w="34" h="39">
                  <a:moveTo>
                    <a:pt x="3" y="26"/>
                  </a:moveTo>
                  <a:cubicBezTo>
                    <a:pt x="0" y="29"/>
                    <a:pt x="0" y="33"/>
                    <a:pt x="3" y="36"/>
                  </a:cubicBezTo>
                  <a:cubicBezTo>
                    <a:pt x="6" y="39"/>
                    <a:pt x="10" y="39"/>
                    <a:pt x="13" y="36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34" y="15"/>
                    <a:pt x="34" y="6"/>
                    <a:pt x="29" y="0"/>
                  </a:cubicBezTo>
                  <a:lnTo>
                    <a:pt x="3" y="2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61" name="Freeform 75">
              <a:extLst>
                <a:ext uri="{FF2B5EF4-FFF2-40B4-BE49-F238E27FC236}">
                  <a16:creationId xmlns:a16="http://schemas.microsoft.com/office/drawing/2014/main" xmlns="" id="{1F90C7B6-C9E7-4BCF-AF20-E20A4A865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0100" y="5672432"/>
              <a:ext cx="113827" cy="113827"/>
            </a:xfrm>
            <a:custGeom>
              <a:avLst/>
              <a:gdLst/>
              <a:ahLst/>
              <a:cxnLst>
                <a:cxn ang="0">
                  <a:pos x="0" y="36"/>
                </a:cxn>
                <a:cxn ang="0">
                  <a:pos x="29" y="7"/>
                </a:cxn>
                <a:cxn ang="0">
                  <a:pos x="0" y="36"/>
                </a:cxn>
              </a:cxnLst>
              <a:rect l="0" t="0" r="r" b="b"/>
              <a:pathLst>
                <a:path w="36" h="36">
                  <a:moveTo>
                    <a:pt x="0" y="36"/>
                  </a:moveTo>
                  <a:cubicBezTo>
                    <a:pt x="14" y="29"/>
                    <a:pt x="36" y="14"/>
                    <a:pt x="29" y="7"/>
                  </a:cubicBezTo>
                  <a:cubicBezTo>
                    <a:pt x="22" y="0"/>
                    <a:pt x="7" y="21"/>
                    <a:pt x="0" y="3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cxnSp>
        <p:nvCxnSpPr>
          <p:cNvPr id="62" name="Прямая соединительная линия 121">
            <a:extLst>
              <a:ext uri="{FF2B5EF4-FFF2-40B4-BE49-F238E27FC236}">
                <a16:creationId xmlns:a16="http://schemas.microsoft.com/office/drawing/2014/main" xmlns="" id="{D0C4B81C-6B67-4159-8EEF-5355F2D192AE}"/>
              </a:ext>
            </a:extLst>
          </p:cNvPr>
          <p:cNvCxnSpPr>
            <a:cxnSpLocks/>
          </p:cNvCxnSpPr>
          <p:nvPr/>
        </p:nvCxnSpPr>
        <p:spPr>
          <a:xfrm>
            <a:off x="192617" y="4503097"/>
            <a:ext cx="0" cy="1231757"/>
          </a:xfrm>
          <a:prstGeom prst="line">
            <a:avLst/>
          </a:prstGeom>
          <a:ln w="9525">
            <a:solidFill>
              <a:srgbClr val="DF714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 Placeholder 3">
            <a:extLst>
              <a:ext uri="{FF2B5EF4-FFF2-40B4-BE49-F238E27FC236}">
                <a16:creationId xmlns:a16="http://schemas.microsoft.com/office/drawing/2014/main" xmlns="" id="{CAA5693B-8FFA-438B-B266-434A9506EAA7}"/>
              </a:ext>
            </a:extLst>
          </p:cNvPr>
          <p:cNvSpPr txBox="1">
            <a:spLocks/>
          </p:cNvSpPr>
          <p:nvPr/>
        </p:nvSpPr>
        <p:spPr>
          <a:xfrm>
            <a:off x="249367" y="4963023"/>
            <a:ext cx="3648157" cy="70535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ts val="1625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1400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БІЛІМ БЕРУ БАҒДАРЛАМАЛАРЫНЫҢ КӘСІПТІК СТАНДАРТТАРҒА СӘЙКЕСТІГІ ЖӘНЕ ТАНЫЛУЫ</a:t>
            </a:r>
            <a:endParaRPr lang="en-US" sz="1400" dirty="0">
              <a:solidFill>
                <a:srgbClr val="09233B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66" name="Shape 14629">
            <a:extLst>
              <a:ext uri="{FF2B5EF4-FFF2-40B4-BE49-F238E27FC236}">
                <a16:creationId xmlns:a16="http://schemas.microsoft.com/office/drawing/2014/main" xmlns="" id="{C2D8D30F-642E-4551-80A2-D6C87C4CFA77}"/>
              </a:ext>
            </a:extLst>
          </p:cNvPr>
          <p:cNvSpPr/>
          <p:nvPr/>
        </p:nvSpPr>
        <p:spPr>
          <a:xfrm>
            <a:off x="5135046" y="2621032"/>
            <a:ext cx="1884879" cy="1464156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noAutofit/>
          </a:bodyPr>
          <a:lstStyle>
            <a:lvl1pPr algn="l">
              <a:defRPr sz="3000">
                <a:solidFill>
                  <a:srgbClr val="FFFFFF"/>
                </a:solidFill>
              </a:defRPr>
            </a:lvl1pPr>
          </a:lstStyle>
          <a:p>
            <a:pPr algn="ctr"/>
            <a:endParaRPr lang="ru-RU" sz="700" b="1" dirty="0"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pic>
        <p:nvPicPr>
          <p:cNvPr id="67" name="Рисунок 6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6267" y="2753068"/>
            <a:ext cx="875560" cy="875560"/>
          </a:xfrm>
          <a:prstGeom prst="rect">
            <a:avLst/>
          </a:prstGeom>
        </p:spPr>
      </p:pic>
      <p:sp>
        <p:nvSpPr>
          <p:cNvPr id="68" name="Shape 14629">
            <a:extLst>
              <a:ext uri="{FF2B5EF4-FFF2-40B4-BE49-F238E27FC236}">
                <a16:creationId xmlns:a16="http://schemas.microsoft.com/office/drawing/2014/main" xmlns="" id="{C2D8D30F-642E-4551-80A2-D6C87C4CFA77}"/>
              </a:ext>
            </a:extLst>
          </p:cNvPr>
          <p:cNvSpPr/>
          <p:nvPr/>
        </p:nvSpPr>
        <p:spPr>
          <a:xfrm>
            <a:off x="5126177" y="3692611"/>
            <a:ext cx="1893748" cy="387797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noAutofit/>
          </a:bodyPr>
          <a:lstStyle>
            <a:lvl1pPr algn="l">
              <a:defRPr sz="3000">
                <a:solidFill>
                  <a:srgbClr val="FFFFFF"/>
                </a:solidFill>
              </a:defRPr>
            </a:lvl1pPr>
          </a:lstStyle>
          <a:p>
            <a:pPr algn="ctr"/>
            <a:r>
              <a:rPr lang="en-US" sz="1600" b="1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20</a:t>
            </a:r>
            <a:r>
              <a:rPr lang="ru-RU" sz="1600" b="1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 </a:t>
            </a:r>
            <a:r>
              <a:rPr lang="ru-RU" sz="1600" b="1" dirty="0" smtClean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университет</a:t>
            </a:r>
            <a:endParaRPr lang="ru-RU" sz="1600" b="1" dirty="0"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530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1943026" y="4667833"/>
            <a:ext cx="4910750" cy="30777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>
              <a:spcBef>
                <a:spcPts val="400"/>
              </a:spcBef>
              <a:buClr>
                <a:srgbClr val="F4DA1C"/>
              </a:buClr>
            </a:pPr>
            <a:r>
              <a:rPr lang="ru-RU" sz="1400" b="1" dirty="0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БІЛІМ БЕРУ ГРАНТЫНЫҢ ҚҰНЫН АРТТЫРУ</a:t>
            </a:r>
            <a:endParaRPr lang="ru-RU" sz="1400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939627" y="2256742"/>
            <a:ext cx="4879335" cy="52322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>
              <a:spcBef>
                <a:spcPts val="400"/>
              </a:spcBef>
              <a:buClr>
                <a:srgbClr val="F4DA1C"/>
              </a:buClr>
            </a:pPr>
            <a:r>
              <a:rPr lang="ru-RU" sz="1400" b="1" dirty="0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10 ЖОҒАРЫ ОҚУ ОРНЫ </a:t>
            </a:r>
            <a:r>
              <a:rPr lang="ru-RU" sz="1400" b="1" dirty="0" smtClean="0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БАЗАСЫНДАҒЫ  </a:t>
            </a:r>
            <a:r>
              <a:rPr lang="ru-RU" sz="1400" b="1" dirty="0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АКАДЕМИЯЛЫҚ БАСЫМДЫҚ ОРТАЛЫҚТАРЫ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8117979" y="2269191"/>
            <a:ext cx="283389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ТОП-200</a:t>
            </a:r>
          </a:p>
          <a:p>
            <a:pPr algn="just">
              <a:defRPr/>
            </a:pPr>
            <a:r>
              <a:rPr lang="ru-RU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ТОП-500</a:t>
            </a:r>
            <a:r>
              <a:rPr lang="en-US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endParaRPr lang="ru-RU" sz="1400" dirty="0">
              <a:solidFill>
                <a:prstClr val="black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8156230" y="2951584"/>
            <a:ext cx="33570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ШЕТЕЛДІК СТУДЕНТТЕР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1968070" y="5686910"/>
            <a:ext cx="4850892" cy="30777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>
            <a:spAutoFit/>
          </a:bodyPr>
          <a:lstStyle/>
          <a:p>
            <a:pPr algn="just">
              <a:spcBef>
                <a:spcPts val="400"/>
              </a:spcBef>
              <a:buClr>
                <a:srgbClr val="F4DA1C"/>
              </a:buClr>
            </a:pPr>
            <a:r>
              <a:rPr lang="ru-RU" sz="1400" b="1" dirty="0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ҰБТ ЖЕТІЛДІРУ</a:t>
            </a: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xmlns="" id="{4381B513-7F14-4F0A-84D6-198F3ABA52C4}"/>
              </a:ext>
            </a:extLst>
          </p:cNvPr>
          <p:cNvSpPr/>
          <p:nvPr/>
        </p:nvSpPr>
        <p:spPr>
          <a:xfrm>
            <a:off x="8156230" y="3444960"/>
            <a:ext cx="3267323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7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ОПҚ </a:t>
            </a:r>
            <a:r>
              <a:rPr lang="ru-RU" sz="17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ЕҢБЕКАҚЫСЫНЫҢ ӨСУІ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7280737" y="6127692"/>
            <a:ext cx="44437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b="1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SBT</a:t>
            </a:r>
            <a:r>
              <a:rPr lang="ru-RU" b="1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</a:t>
            </a:r>
            <a:r>
              <a:rPr lang="en-US" b="1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b="1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SAT, ACT, GMAT, </a:t>
            </a:r>
            <a:r>
              <a:rPr lang="en-US" b="1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GRE</a:t>
            </a:r>
            <a:r>
              <a:rPr lang="kk-KZ" b="1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енгізу</a:t>
            </a:r>
            <a:endParaRPr lang="ru-RU" b="1" dirty="0">
              <a:solidFill>
                <a:prstClr val="black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8" name="Скругленный прямоугольник 53">
            <a:extLst>
              <a:ext uri="{FF2B5EF4-FFF2-40B4-BE49-F238E27FC236}">
                <a16:creationId xmlns:a16="http://schemas.microsoft.com/office/drawing/2014/main" xmlns="" id="{3A3222D5-BE2E-4229-A6B6-0E829F966723}"/>
              </a:ext>
            </a:extLst>
          </p:cNvPr>
          <p:cNvSpPr/>
          <p:nvPr/>
        </p:nvSpPr>
        <p:spPr>
          <a:xfrm>
            <a:off x="1910918" y="2816685"/>
            <a:ext cx="4908043" cy="626336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sz="1300" dirty="0">
              <a:solidFill>
                <a:prstClr val="black"/>
              </a:solidFill>
              <a:latin typeface="Segoe UI" panose="020B0502040204020203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 err="1">
                <a:solidFill>
                  <a:prstClr val="black"/>
                </a:solidFill>
                <a:latin typeface="Segoe UI" panose="020B0502040204020203" pitchFamily="34" charset="0"/>
              </a:rPr>
              <a:t>Білім</a:t>
            </a:r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</a:rPr>
              <a:t> беру </a:t>
            </a:r>
            <a:r>
              <a:rPr lang="ru-RU" sz="1400" dirty="0" err="1">
                <a:solidFill>
                  <a:prstClr val="black"/>
                </a:solidFill>
                <a:latin typeface="Segoe UI" panose="020B0502040204020203" pitchFamily="34" charset="0"/>
              </a:rPr>
              <a:t>бағдарламаларын</a:t>
            </a:r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</a:rPr>
              <a:t> </a:t>
            </a:r>
            <a:r>
              <a:rPr lang="ru-RU" sz="1400" dirty="0" err="1" smtClean="0">
                <a:solidFill>
                  <a:prstClr val="black"/>
                </a:solidFill>
                <a:latin typeface="Segoe UI" panose="020B0502040204020203" pitchFamily="34" charset="0"/>
              </a:rPr>
              <a:t>жаңарту</a:t>
            </a:r>
            <a:endParaRPr lang="ru-RU" sz="1400" dirty="0" smtClean="0">
              <a:solidFill>
                <a:prstClr val="black"/>
              </a:solidFill>
              <a:latin typeface="Segoe UI" panose="020B0502040204020203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 err="1">
                <a:solidFill>
                  <a:prstClr val="black"/>
                </a:solidFill>
                <a:latin typeface="Segoe UI" panose="020B0502040204020203" pitchFamily="34" charset="0"/>
              </a:rPr>
              <a:t>Зертханалық</a:t>
            </a:r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</a:rPr>
              <a:t> </a:t>
            </a:r>
            <a:r>
              <a:rPr lang="ru-RU" sz="1400" dirty="0" err="1">
                <a:solidFill>
                  <a:prstClr val="black"/>
                </a:solidFill>
                <a:latin typeface="Segoe UI" panose="020B0502040204020203" pitchFamily="34" charset="0"/>
              </a:rPr>
              <a:t>базаны</a:t>
            </a:r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</a:rPr>
              <a:t> </a:t>
            </a:r>
            <a:r>
              <a:rPr lang="ru-RU" sz="1400" dirty="0" err="1">
                <a:solidFill>
                  <a:prstClr val="black"/>
                </a:solidFill>
                <a:latin typeface="Segoe UI" panose="020B0502040204020203" pitchFamily="34" charset="0"/>
              </a:rPr>
              <a:t>жаңарту</a:t>
            </a:r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</a:rPr>
              <a:t> </a:t>
            </a:r>
            <a:endParaRPr lang="ru-RU" sz="1400" dirty="0" smtClean="0">
              <a:solidFill>
                <a:prstClr val="black"/>
              </a:solidFill>
              <a:latin typeface="Segoe UI" panose="020B0502040204020203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 err="1" smtClean="0">
                <a:solidFill>
                  <a:prstClr val="black"/>
                </a:solidFill>
                <a:latin typeface="Segoe UI" panose="020B0502040204020203" pitchFamily="34" charset="0"/>
              </a:rPr>
              <a:t>Шетелдік</a:t>
            </a:r>
            <a:r>
              <a:rPr lang="ru-RU" sz="1400" dirty="0" smtClean="0">
                <a:solidFill>
                  <a:prstClr val="black"/>
                </a:solidFill>
                <a:latin typeface="Segoe UI" panose="020B0502040204020203" pitchFamily="34" charset="0"/>
              </a:rPr>
              <a:t> </a:t>
            </a:r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</a:rPr>
              <a:t>топ-</a:t>
            </a:r>
            <a:r>
              <a:rPr lang="ru-RU" sz="1400" dirty="0" err="1">
                <a:solidFill>
                  <a:prstClr val="black"/>
                </a:solidFill>
                <a:latin typeface="Segoe UI" panose="020B0502040204020203" pitchFamily="34" charset="0"/>
              </a:rPr>
              <a:t>менеджерлер</a:t>
            </a:r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</a:rPr>
              <a:t> мен </a:t>
            </a:r>
            <a:r>
              <a:rPr lang="ru-RU" sz="1400" dirty="0" err="1">
                <a:solidFill>
                  <a:prstClr val="black"/>
                </a:solidFill>
                <a:latin typeface="Segoe UI" panose="020B0502040204020203" pitchFamily="34" charset="0"/>
              </a:rPr>
              <a:t>ғалымдарды</a:t>
            </a:r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</a:rPr>
              <a:t> </a:t>
            </a:r>
            <a:r>
              <a:rPr lang="ru-RU" sz="1400" dirty="0" err="1">
                <a:solidFill>
                  <a:prstClr val="black"/>
                </a:solidFill>
                <a:latin typeface="Segoe UI" panose="020B0502040204020203" pitchFamily="34" charset="0"/>
              </a:rPr>
              <a:t>тарту</a:t>
            </a:r>
            <a:endParaRPr lang="ru-RU" sz="1400" dirty="0">
              <a:solidFill>
                <a:prstClr val="black"/>
              </a:solidFill>
              <a:latin typeface="Segoe UI" panose="020B0502040204020203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10918" y="5229981"/>
            <a:ext cx="467012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350 </a:t>
            </a:r>
            <a:r>
              <a:rPr lang="ru-RU" sz="1400" dirty="0" err="1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мың</a:t>
            </a:r>
            <a:r>
              <a:rPr lang="ru-RU" sz="14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400" dirty="0" err="1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теңгеден</a:t>
            </a:r>
            <a:r>
              <a:rPr lang="ru-RU" sz="14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850 </a:t>
            </a:r>
            <a:r>
              <a:rPr lang="ru-RU" sz="1400" dirty="0" err="1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мың</a:t>
            </a:r>
            <a:r>
              <a:rPr lang="ru-RU" sz="14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400" dirty="0" err="1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теңгеге</a:t>
            </a:r>
            <a:r>
              <a:rPr lang="ru-RU" sz="14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400" dirty="0" err="1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дейін</a:t>
            </a:r>
            <a:r>
              <a:rPr lang="ru-RU" sz="13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endParaRPr lang="ru-RU" sz="1300" dirty="0">
              <a:solidFill>
                <a:prstClr val="black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968070" y="3595401"/>
            <a:ext cx="4908044" cy="30777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>
              <a:spcBef>
                <a:spcPts val="400"/>
              </a:spcBef>
              <a:buClr>
                <a:srgbClr val="F4DA1C"/>
              </a:buClr>
            </a:pPr>
            <a:r>
              <a:rPr lang="ru-RU" sz="1400" b="1" dirty="0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ИНТЕРНАЦИОНАЛИЗАЦИЯ </a:t>
            </a:r>
          </a:p>
        </p:txBody>
      </p:sp>
      <p:sp>
        <p:nvSpPr>
          <p:cNvPr id="59" name="Скругленный прямоугольник 53">
            <a:extLst>
              <a:ext uri="{FF2B5EF4-FFF2-40B4-BE49-F238E27FC236}">
                <a16:creationId xmlns:a16="http://schemas.microsoft.com/office/drawing/2014/main" xmlns="" id="{3A3222D5-BE2E-4229-A6B6-0E829F966723}"/>
              </a:ext>
            </a:extLst>
          </p:cNvPr>
          <p:cNvSpPr/>
          <p:nvPr/>
        </p:nvSpPr>
        <p:spPr>
          <a:xfrm>
            <a:off x="1910918" y="3880180"/>
            <a:ext cx="4799524" cy="751983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prstClr val="black"/>
                </a:solidFill>
                <a:latin typeface="Segoe UI" panose="020B0502040204020203" pitchFamily="34" charset="0"/>
              </a:rPr>
              <a:t>«</a:t>
            </a:r>
            <a:r>
              <a:rPr lang="en-US" sz="1400" dirty="0">
                <a:solidFill>
                  <a:prstClr val="black"/>
                </a:solidFill>
                <a:latin typeface="Segoe UI" panose="020B0502040204020203" pitchFamily="34" charset="0"/>
              </a:rPr>
              <a:t>Study in Kazakhstan</a:t>
            </a:r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</a:rPr>
              <a:t>» </a:t>
            </a:r>
            <a:r>
              <a:rPr lang="ru-RU" sz="1400" dirty="0" err="1">
                <a:solidFill>
                  <a:prstClr val="black"/>
                </a:solidFill>
                <a:latin typeface="Segoe UI" panose="020B0502040204020203" pitchFamily="34" charset="0"/>
              </a:rPr>
              <a:t>порталын</a:t>
            </a:r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</a:rPr>
              <a:t> </a:t>
            </a:r>
            <a:r>
              <a:rPr lang="ru-RU" sz="1400" dirty="0" err="1">
                <a:solidFill>
                  <a:prstClr val="black"/>
                </a:solidFill>
                <a:latin typeface="Segoe UI" panose="020B0502040204020203" pitchFamily="34" charset="0"/>
              </a:rPr>
              <a:t>құру</a:t>
            </a:r>
            <a:endParaRPr lang="ru-RU" sz="1400" dirty="0">
              <a:solidFill>
                <a:prstClr val="black"/>
              </a:solidFill>
              <a:latin typeface="Segoe UI" panose="020B0502040204020203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 err="1">
                <a:solidFill>
                  <a:prstClr val="black"/>
                </a:solidFill>
                <a:latin typeface="Segoe UI" panose="020B0502040204020203" pitchFamily="34" charset="0"/>
              </a:rPr>
              <a:t>Шетелдік</a:t>
            </a:r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</a:rPr>
              <a:t> </a:t>
            </a:r>
            <a:r>
              <a:rPr lang="ru-RU" sz="1400" dirty="0" err="1">
                <a:solidFill>
                  <a:prstClr val="black"/>
                </a:solidFill>
                <a:latin typeface="Segoe UI" panose="020B0502040204020203" pitchFamily="34" charset="0"/>
              </a:rPr>
              <a:t>жетекші</a:t>
            </a:r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</a:rPr>
              <a:t> </a:t>
            </a:r>
            <a:r>
              <a:rPr lang="ru-RU" sz="1400" dirty="0" err="1">
                <a:solidFill>
                  <a:prstClr val="black"/>
                </a:solidFill>
                <a:latin typeface="Segoe UI" panose="020B0502040204020203" pitchFamily="34" charset="0"/>
              </a:rPr>
              <a:t>жоғары</a:t>
            </a:r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</a:rPr>
              <a:t> </a:t>
            </a:r>
            <a:r>
              <a:rPr lang="ru-RU" sz="1400" dirty="0" err="1">
                <a:solidFill>
                  <a:prstClr val="black"/>
                </a:solidFill>
                <a:latin typeface="Segoe UI" panose="020B0502040204020203" pitchFamily="34" charset="0"/>
              </a:rPr>
              <a:t>оқу</a:t>
            </a:r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</a:rPr>
              <a:t> </a:t>
            </a:r>
            <a:r>
              <a:rPr lang="ru-RU" sz="1400" dirty="0" err="1">
                <a:solidFill>
                  <a:prstClr val="black"/>
                </a:solidFill>
                <a:latin typeface="Segoe UI" panose="020B0502040204020203" pitchFamily="34" charset="0"/>
              </a:rPr>
              <a:t>орындарының</a:t>
            </a:r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</a:rPr>
              <a:t> </a:t>
            </a:r>
            <a:r>
              <a:rPr lang="ru-RU" sz="1400" dirty="0" err="1">
                <a:solidFill>
                  <a:prstClr val="black"/>
                </a:solidFill>
                <a:latin typeface="Segoe UI" panose="020B0502040204020203" pitchFamily="34" charset="0"/>
              </a:rPr>
              <a:t>кампустарын</a:t>
            </a:r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</a:rPr>
              <a:t> </a:t>
            </a:r>
            <a:r>
              <a:rPr lang="ru-RU" sz="1400" dirty="0" err="1" smtClean="0">
                <a:solidFill>
                  <a:prstClr val="black"/>
                </a:solidFill>
                <a:latin typeface="Segoe UI" panose="020B0502040204020203" pitchFamily="34" charset="0"/>
              </a:rPr>
              <a:t>ашу</a:t>
            </a:r>
            <a:endParaRPr lang="ru-RU" sz="1400" dirty="0" smtClean="0">
              <a:solidFill>
                <a:prstClr val="black"/>
              </a:solidFill>
              <a:latin typeface="Segoe UI" panose="020B0502040204020203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prstClr val="black"/>
                </a:solidFill>
                <a:latin typeface="Segoe UI" panose="020B0502040204020203" pitchFamily="34" charset="0"/>
              </a:rPr>
              <a:t>«</a:t>
            </a:r>
            <a:r>
              <a:rPr lang="en-US" sz="1400" dirty="0">
                <a:solidFill>
                  <a:prstClr val="black"/>
                </a:solidFill>
                <a:latin typeface="Segoe UI" panose="020B0502040204020203" pitchFamily="34" charset="0"/>
              </a:rPr>
              <a:t>KZ </a:t>
            </a:r>
            <a:r>
              <a:rPr lang="ru-RU" sz="1400" dirty="0" err="1">
                <a:solidFill>
                  <a:prstClr val="black"/>
                </a:solidFill>
                <a:latin typeface="Segoe UI" panose="020B0502040204020203" pitchFamily="34" charset="0"/>
              </a:rPr>
              <a:t>білім</a:t>
            </a:r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</a:rPr>
              <a:t> </a:t>
            </a:r>
            <a:r>
              <a:rPr lang="ru-RU" sz="1400" dirty="0" err="1" smtClean="0">
                <a:solidFill>
                  <a:prstClr val="black"/>
                </a:solidFill>
                <a:latin typeface="Segoe UI" panose="020B0502040204020203" pitchFamily="34" charset="0"/>
              </a:rPr>
              <a:t>күндері</a:t>
            </a:r>
            <a:r>
              <a:rPr lang="ru-RU" sz="1400" dirty="0" smtClean="0">
                <a:solidFill>
                  <a:prstClr val="black"/>
                </a:solidFill>
                <a:latin typeface="Segoe UI" panose="020B0502040204020203" pitchFamily="34" charset="0"/>
              </a:rPr>
              <a:t>»</a:t>
            </a:r>
            <a:endParaRPr lang="ru-RU" sz="1400" dirty="0">
              <a:solidFill>
                <a:prstClr val="black"/>
              </a:solidFill>
              <a:latin typeface="Segoe UI" panose="020B0502040204020203" pitchFamily="34" charset="0"/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1910918" y="6144295"/>
            <a:ext cx="536981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ЖОО-</a:t>
            </a:r>
            <a:r>
              <a:rPr lang="ru-RU" sz="1400" dirty="0" err="1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ға</a:t>
            </a:r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400" dirty="0" err="1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қабылдаудың</a:t>
            </a:r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400" dirty="0" err="1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баламалы</a:t>
            </a:r>
            <a:r>
              <a:rPr lang="ru-RU" sz="14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400" dirty="0" err="1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механизмдерін</a:t>
            </a:r>
            <a:r>
              <a:rPr lang="ru-RU" sz="14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400" dirty="0" err="1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енгізу</a:t>
            </a:r>
            <a:endParaRPr lang="ru-RU" sz="1400" dirty="0" smtClean="0">
              <a:solidFill>
                <a:prstClr val="black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dirty="0" err="1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Гранттардың</a:t>
            </a:r>
            <a:r>
              <a:rPr lang="ru-RU" sz="14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4 </a:t>
            </a:r>
            <a:r>
              <a:rPr lang="ru-RU" sz="1400" dirty="0" err="1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түрін</a:t>
            </a:r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400" dirty="0" err="1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енгізу</a:t>
            </a:r>
            <a:endParaRPr lang="ru-RU" sz="1400" dirty="0">
              <a:solidFill>
                <a:prstClr val="black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5" name="Rectangle 30">
            <a:extLst>
              <a:ext uri="{FF2B5EF4-FFF2-40B4-BE49-F238E27FC236}">
                <a16:creationId xmlns:a16="http://schemas.microsoft.com/office/drawing/2014/main" xmlns="" id="{E54EBB28-F5AE-4F7F-8031-89031B2DC039}"/>
              </a:ext>
            </a:extLst>
          </p:cNvPr>
          <p:cNvSpPr/>
          <p:nvPr/>
        </p:nvSpPr>
        <p:spPr>
          <a:xfrm>
            <a:off x="8900384" y="2167012"/>
            <a:ext cx="2051486" cy="7409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28554">
              <a:defRPr/>
            </a:pPr>
            <a:r>
              <a:rPr lang="en-US" sz="28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QS WUR</a:t>
            </a:r>
            <a:r>
              <a:rPr lang="kk-KZ" sz="28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endParaRPr lang="ru-RU" sz="2800" dirty="0">
              <a:solidFill>
                <a:prstClr val="black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EA4F1C1B-65BA-4E1A-9B8B-BC1EFD2F00E7}"/>
              </a:ext>
            </a:extLst>
          </p:cNvPr>
          <p:cNvSpPr/>
          <p:nvPr/>
        </p:nvSpPr>
        <p:spPr>
          <a:xfrm>
            <a:off x="7253618" y="3379958"/>
            <a:ext cx="7761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40</a:t>
            </a:r>
            <a:r>
              <a:rPr lang="ru-RU" sz="1600" b="1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%</a:t>
            </a:r>
            <a:endParaRPr lang="ru-RU" sz="1600" b="1" dirty="0">
              <a:solidFill>
                <a:prstClr val="black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7CA63702-F726-4828-869F-562E33BA6324}"/>
              </a:ext>
            </a:extLst>
          </p:cNvPr>
          <p:cNvSpPr/>
          <p:nvPr/>
        </p:nvSpPr>
        <p:spPr>
          <a:xfrm>
            <a:off x="7199979" y="2779962"/>
            <a:ext cx="87876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10</a:t>
            </a:r>
            <a:r>
              <a:rPr lang="ru-RU" b="1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%</a:t>
            </a:r>
            <a:endParaRPr lang="ru-RU" sz="3200" dirty="0">
              <a:solidFill>
                <a:prstClr val="black"/>
              </a:solidFill>
              <a:latin typeface="Segoe UI" panose="020B0502040204020203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0F508106-DBD3-4039-B20F-2FCFB009EF5E}"/>
              </a:ext>
            </a:extLst>
          </p:cNvPr>
          <p:cNvSpPr/>
          <p:nvPr/>
        </p:nvSpPr>
        <p:spPr>
          <a:xfrm>
            <a:off x="7222360" y="2234252"/>
            <a:ext cx="5686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5</a:t>
            </a:r>
            <a:endParaRPr lang="ru-RU" sz="1600" dirty="0">
              <a:solidFill>
                <a:prstClr val="black"/>
              </a:solidFill>
              <a:latin typeface="Segoe UI" panose="020B0502040204020203" pitchFamily="34" charset="0"/>
            </a:endParaRPr>
          </a:p>
        </p:txBody>
      </p:sp>
      <p:sp>
        <p:nvSpPr>
          <p:cNvPr id="40" name="Прямоугольник 62"/>
          <p:cNvSpPr/>
          <p:nvPr/>
        </p:nvSpPr>
        <p:spPr>
          <a:xfrm>
            <a:off x="1910920" y="285981"/>
            <a:ext cx="963390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prstClr val="white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ЖОҒАРЫ ЖӘНЕ ЖОҒАРЫ ОҚУ ОРНЫНАН КЕЙІНГІ БІЛІМ БЕРУДІ ДАМЫТУ</a:t>
            </a:r>
          </a:p>
        </p:txBody>
      </p:sp>
      <p:cxnSp>
        <p:nvCxnSpPr>
          <p:cNvPr id="33" name="Straight Connector 6"/>
          <p:cNvCxnSpPr/>
          <p:nvPr/>
        </p:nvCxnSpPr>
        <p:spPr>
          <a:xfrm flipV="1">
            <a:off x="1968069" y="1963614"/>
            <a:ext cx="9344412" cy="1"/>
          </a:xfrm>
          <a:prstGeom prst="line">
            <a:avLst/>
          </a:prstGeom>
          <a:noFill/>
          <a:ln w="1428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4" name="Oval 7"/>
          <p:cNvSpPr/>
          <p:nvPr/>
        </p:nvSpPr>
        <p:spPr>
          <a:xfrm>
            <a:off x="640417" y="1418534"/>
            <a:ext cx="1270502" cy="1111262"/>
          </a:xfrm>
          <a:prstGeom prst="ellipse">
            <a:avLst/>
          </a:prstGeom>
          <a:noFill/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sp>
        <p:nvSpPr>
          <p:cNvPr id="36" name="Прямоугольник 48"/>
          <p:cNvSpPr>
            <a:spLocks noChangeArrowheads="1"/>
          </p:cNvSpPr>
          <p:nvPr/>
        </p:nvSpPr>
        <p:spPr bwMode="auto">
          <a:xfrm>
            <a:off x="6079753" y="1666947"/>
            <a:ext cx="1895116" cy="584775"/>
          </a:xfrm>
          <a:prstGeom prst="rect">
            <a:avLst/>
          </a:prstGeom>
          <a:solidFill>
            <a:schemeClr val="bg1"/>
          </a:solidFill>
          <a:extLst/>
        </p:spPr>
        <p:txBody>
          <a:bodyPr wrap="square">
            <a:spAutoFit/>
          </a:bodyPr>
          <a:lstStyle/>
          <a:p>
            <a:pPr algn="ctr"/>
            <a:r>
              <a:rPr lang="ru-RU" altLang="ru-RU" sz="3200" b="1" dirty="0">
                <a:solidFill>
                  <a:prstClr val="white">
                    <a:lumMod val="65000"/>
                  </a:prst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2025 ж</a:t>
            </a:r>
            <a:r>
              <a:rPr lang="ru-RU" altLang="ru-RU" sz="3200" b="1" dirty="0" smtClean="0">
                <a:solidFill>
                  <a:prstClr val="white">
                    <a:lumMod val="65000"/>
                  </a:prst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.</a:t>
            </a:r>
            <a:endParaRPr lang="ru-RU" altLang="ru-RU" sz="3200" b="1" dirty="0">
              <a:solidFill>
                <a:prstClr val="white">
                  <a:lumMod val="65000"/>
                </a:prstClr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39" name="Прямоугольник 48"/>
          <p:cNvSpPr>
            <a:spLocks noChangeArrowheads="1"/>
          </p:cNvSpPr>
          <p:nvPr/>
        </p:nvSpPr>
        <p:spPr bwMode="auto">
          <a:xfrm>
            <a:off x="2554535" y="1605645"/>
            <a:ext cx="1843866" cy="584775"/>
          </a:xfrm>
          <a:prstGeom prst="rect">
            <a:avLst/>
          </a:prstGeom>
          <a:solidFill>
            <a:schemeClr val="bg1"/>
          </a:solidFill>
          <a:extLst/>
        </p:spPr>
        <p:txBody>
          <a:bodyPr wrap="square">
            <a:spAutoFit/>
          </a:bodyPr>
          <a:lstStyle/>
          <a:p>
            <a:pPr algn="ctr"/>
            <a:r>
              <a:rPr lang="ru-RU" altLang="ru-RU" sz="3200" b="1" dirty="0">
                <a:solidFill>
                  <a:prstClr val="white">
                    <a:lumMod val="65000"/>
                  </a:prst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2020 </a:t>
            </a:r>
            <a:r>
              <a:rPr lang="ru-RU" altLang="ru-RU" sz="3200" b="1" dirty="0" smtClean="0">
                <a:solidFill>
                  <a:prstClr val="white">
                    <a:lumMod val="65000"/>
                  </a:prst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ж.</a:t>
            </a:r>
            <a:endParaRPr lang="ru-RU" altLang="ru-RU" sz="3200" b="1" dirty="0">
              <a:solidFill>
                <a:prstClr val="white">
                  <a:lumMod val="65000"/>
                </a:prstClr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41" name="Прямоугольник 48"/>
          <p:cNvSpPr>
            <a:spLocks noChangeArrowheads="1"/>
          </p:cNvSpPr>
          <p:nvPr/>
        </p:nvSpPr>
        <p:spPr bwMode="auto">
          <a:xfrm>
            <a:off x="9082416" y="1666948"/>
            <a:ext cx="2548853" cy="584775"/>
          </a:xfrm>
          <a:prstGeom prst="rect">
            <a:avLst/>
          </a:prstGeom>
          <a:solidFill>
            <a:schemeClr val="bg1"/>
          </a:solidFill>
          <a:extLst/>
        </p:spPr>
        <p:txBody>
          <a:bodyPr wrap="square">
            <a:spAutoFit/>
          </a:bodyPr>
          <a:lstStyle/>
          <a:p>
            <a:pPr algn="ctr"/>
            <a:r>
              <a:rPr lang="ru-RU" altLang="ru-RU" sz="3200" b="1" dirty="0">
                <a:solidFill>
                  <a:prstClr val="white">
                    <a:lumMod val="65000"/>
                  </a:prst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НӘТИЖЕСІ</a:t>
            </a:r>
          </a:p>
        </p:txBody>
      </p:sp>
      <p:pic>
        <p:nvPicPr>
          <p:cNvPr id="44" name="Рисунок 4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622" y="1605645"/>
            <a:ext cx="663173" cy="663173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7253618" y="3918123"/>
            <a:ext cx="9204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60</a:t>
            </a:r>
            <a:r>
              <a:rPr lang="ru-RU" b="1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%</a:t>
            </a:r>
            <a:r>
              <a:rPr lang="ru-RU" sz="2800" b="1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156230" y="3971194"/>
            <a:ext cx="35400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ЗЕРТХАНАЛАРДЫ ЖАҢАРТУ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7199979" y="4472636"/>
            <a:ext cx="9829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100</a:t>
            </a:r>
            <a:r>
              <a:rPr lang="ru-RU" sz="1600" b="1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%</a:t>
            </a:r>
            <a:endParaRPr lang="ru-RU" sz="2800" b="1" dirty="0">
              <a:solidFill>
                <a:prstClr val="black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8174063" y="4422026"/>
            <a:ext cx="37577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КӘСІПТІК СТАНДАРТТАР НЕГІЗІНДЕ ББ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8214874" y="5139973"/>
            <a:ext cx="34225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ЖЕКЕ ҮЛГІДЕГІ ДИПЛОМДАР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7222360" y="5057701"/>
            <a:ext cx="9829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100</a:t>
            </a:r>
            <a:r>
              <a:rPr lang="ru-RU" sz="1600" b="1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%</a:t>
            </a:r>
            <a:endParaRPr lang="ru-RU" sz="2800" b="1" dirty="0">
              <a:solidFill>
                <a:prstClr val="black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134907" y="5522369"/>
            <a:ext cx="444884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b="1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ЖОҒАРЫ ОҚУ ОРЫНДАРЫН </a:t>
            </a:r>
            <a:r>
              <a:rPr lang="ru-RU" b="1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ДЕРБЕС </a:t>
            </a:r>
          </a:p>
          <a:p>
            <a:pPr>
              <a:defRPr/>
            </a:pPr>
            <a:r>
              <a:rPr lang="ru-RU" b="1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СЕРТИФИКАТТАУ</a:t>
            </a:r>
            <a:endParaRPr lang="ru-RU" b="1" dirty="0">
              <a:solidFill>
                <a:prstClr val="black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146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E424C-940E-4969-AD3E-702B31DD2D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117271" y="378963"/>
            <a:ext cx="8937172" cy="867930"/>
          </a:xfrm>
          <a:prstGeom prst="rect">
            <a:avLst/>
          </a:prstGeom>
          <a:effectLst/>
        </p:spPr>
        <p:txBody>
          <a:bodyPr lIns="107508" tIns="53755" rIns="107508" bIns="53755" anchor="ctr"/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ru-RU" sz="2800" b="1" cap="all" dirty="0" err="1">
                <a:solidFill>
                  <a:prstClr val="white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Оқытудың</a:t>
            </a:r>
            <a:r>
              <a:rPr lang="ru-RU" sz="2800" b="1" cap="all" dirty="0">
                <a:solidFill>
                  <a:prstClr val="white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 </a:t>
            </a:r>
            <a:r>
              <a:rPr lang="ru-RU" sz="2800" b="1" cap="all" dirty="0" err="1">
                <a:solidFill>
                  <a:prstClr val="white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сабақтастығы</a:t>
            </a:r>
            <a:r>
              <a:rPr lang="ru-RU" sz="2800" b="1" cap="all" dirty="0">
                <a:solidFill>
                  <a:prstClr val="white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 мен </a:t>
            </a:r>
            <a:r>
              <a:rPr lang="ru-RU" sz="2800" b="1" cap="all" dirty="0" err="1">
                <a:solidFill>
                  <a:prstClr val="white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үздіксіздігін</a:t>
            </a:r>
            <a:r>
              <a:rPr lang="ru-RU" sz="2800" b="1" cap="all" dirty="0">
                <a:solidFill>
                  <a:prstClr val="white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 </a:t>
            </a:r>
            <a:r>
              <a:rPr lang="ru-RU" sz="2800" b="1" cap="all" dirty="0" err="1">
                <a:solidFill>
                  <a:prstClr val="white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қамтамасыз</a:t>
            </a:r>
            <a:r>
              <a:rPr lang="ru-RU" sz="2800" b="1" cap="all" dirty="0">
                <a:solidFill>
                  <a:prstClr val="white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 </a:t>
            </a:r>
            <a:r>
              <a:rPr lang="ru-RU" sz="2800" b="1" cap="all" dirty="0" err="1">
                <a:solidFill>
                  <a:prstClr val="white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ету</a:t>
            </a:r>
            <a:endParaRPr lang="ru-RU" sz="2800" b="1" cap="all" dirty="0">
              <a:solidFill>
                <a:prstClr val="white"/>
              </a:solidFill>
              <a:latin typeface="Segoe UI" panose="020B0502040204020203" pitchFamily="34" charset="0"/>
              <a:ea typeface="Open Sans" panose="020B0606030504020204" pitchFamily="34" charset="0"/>
              <a:cs typeface="Segoe UI" panose="020B0502040204020203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2009388" y="2494940"/>
            <a:ext cx="9344412" cy="1"/>
          </a:xfrm>
          <a:prstGeom prst="line">
            <a:avLst/>
          </a:prstGeom>
          <a:noFill/>
          <a:ln w="1428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Прямоугольник 48"/>
          <p:cNvSpPr>
            <a:spLocks noChangeArrowheads="1"/>
          </p:cNvSpPr>
          <p:nvPr/>
        </p:nvSpPr>
        <p:spPr bwMode="auto">
          <a:xfrm>
            <a:off x="9034642" y="2201574"/>
            <a:ext cx="1895116" cy="584775"/>
          </a:xfrm>
          <a:prstGeom prst="rect">
            <a:avLst/>
          </a:prstGeom>
          <a:solidFill>
            <a:schemeClr val="bg1"/>
          </a:solidFill>
          <a:extLst/>
        </p:spPr>
        <p:txBody>
          <a:bodyPr wrap="square">
            <a:spAutoFit/>
          </a:bodyPr>
          <a:lstStyle/>
          <a:p>
            <a:pPr algn="ctr"/>
            <a:r>
              <a:rPr lang="ru-RU" altLang="ru-RU" sz="3200" b="1" dirty="0">
                <a:solidFill>
                  <a:prstClr val="white">
                    <a:lumMod val="65000"/>
                  </a:prst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2025 </a:t>
            </a:r>
            <a:r>
              <a:rPr lang="ru-RU" altLang="ru-RU" sz="3200" b="1" dirty="0" smtClean="0">
                <a:solidFill>
                  <a:prstClr val="white">
                    <a:lumMod val="65000"/>
                  </a:prst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ж.</a:t>
            </a:r>
            <a:endParaRPr lang="ru-RU" altLang="ru-RU" sz="3200" b="1" dirty="0">
              <a:solidFill>
                <a:prstClr val="white">
                  <a:lumMod val="65000"/>
                </a:prstClr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319541" y="1832242"/>
            <a:ext cx="396049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065" marR="5080">
              <a:spcBef>
                <a:spcPts val="600"/>
              </a:spcBef>
              <a:buClr>
                <a:srgbClr val="DF7146"/>
              </a:buClr>
              <a:tabLst>
                <a:tab pos="363220" algn="l"/>
              </a:tabLst>
            </a:pPr>
            <a:r>
              <a:rPr lang="kk-KZ" b="1" cap="all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Ресми білім беру</a:t>
            </a:r>
            <a:endParaRPr lang="ru-RU" b="1" cap="all" dirty="0">
              <a:solidFill>
                <a:prstClr val="black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545558" y="1798542"/>
            <a:ext cx="1484718" cy="1352550"/>
          </a:xfrm>
          <a:prstGeom prst="ellipse">
            <a:avLst/>
          </a:prstGeom>
          <a:noFill/>
          <a:ln w="1428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106" y="1948815"/>
            <a:ext cx="1041520" cy="104152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5716" y="1667125"/>
            <a:ext cx="699566" cy="69956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7000" y="2841556"/>
            <a:ext cx="699566" cy="699566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3319541" y="2652730"/>
            <a:ext cx="803425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065" marR="5080">
              <a:spcBef>
                <a:spcPts val="600"/>
              </a:spcBef>
              <a:buClr>
                <a:srgbClr val="DF7146"/>
              </a:buClr>
              <a:tabLst>
                <a:tab pos="363220" algn="l"/>
              </a:tabLst>
            </a:pPr>
            <a:r>
              <a:rPr lang="ru-RU" b="1" cap="all" dirty="0" err="1">
                <a:solidFill>
                  <a:prstClr val="black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Бейресми</a:t>
            </a:r>
            <a:r>
              <a:rPr lang="ru-RU" b="1" cap="all" dirty="0">
                <a:solidFill>
                  <a:prstClr val="black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b="1" cap="all" dirty="0" err="1" smtClean="0">
                <a:solidFill>
                  <a:prstClr val="black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білім</a:t>
            </a:r>
            <a:r>
              <a:rPr lang="ru-RU" b="1" cap="all" dirty="0" smtClean="0">
                <a:solidFill>
                  <a:prstClr val="black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</a:p>
          <a:p>
            <a:pPr marL="12065" marR="5080">
              <a:spcBef>
                <a:spcPts val="600"/>
              </a:spcBef>
              <a:buClr>
                <a:srgbClr val="DF7146"/>
              </a:buClr>
              <a:tabLst>
                <a:tab pos="363220" algn="l"/>
              </a:tabLst>
            </a:pPr>
            <a:r>
              <a:rPr lang="ru-RU" dirty="0" err="1">
                <a:solidFill>
                  <a:prstClr val="black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жоғары</a:t>
            </a:r>
            <a:r>
              <a:rPr lang="ru-RU" dirty="0">
                <a:solidFill>
                  <a:prstClr val="black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оқу</a:t>
            </a:r>
            <a:r>
              <a:rPr lang="ru-RU" dirty="0">
                <a:solidFill>
                  <a:prstClr val="black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орындары</a:t>
            </a:r>
            <a:r>
              <a:rPr lang="ru-RU" dirty="0">
                <a:solidFill>
                  <a:prstClr val="black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базасында</a:t>
            </a:r>
            <a:r>
              <a:rPr lang="ru-RU" dirty="0">
                <a:solidFill>
                  <a:prstClr val="black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ересек</a:t>
            </a:r>
            <a:r>
              <a:rPr lang="ru-RU" dirty="0">
                <a:solidFill>
                  <a:prstClr val="black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тұрғындарға</a:t>
            </a:r>
            <a:r>
              <a:rPr lang="ru-RU" dirty="0">
                <a:solidFill>
                  <a:prstClr val="black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арналған</a:t>
            </a:r>
            <a:endParaRPr lang="ru-RU" dirty="0">
              <a:solidFill>
                <a:prstClr val="black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marL="12065" marR="5080">
              <a:spcBef>
                <a:spcPts val="600"/>
              </a:spcBef>
              <a:buClr>
                <a:srgbClr val="DF7146"/>
              </a:buClr>
              <a:tabLst>
                <a:tab pos="363220" algn="l"/>
              </a:tabLst>
            </a:pPr>
            <a:r>
              <a:rPr lang="ru-RU" dirty="0" smtClean="0">
                <a:solidFill>
                  <a:prstClr val="black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"</a:t>
            </a:r>
            <a:r>
              <a:rPr lang="ru-RU" dirty="0" err="1">
                <a:solidFill>
                  <a:prstClr val="black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Күміс</a:t>
            </a:r>
            <a:r>
              <a:rPr lang="ru-RU" dirty="0">
                <a:solidFill>
                  <a:prstClr val="black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жасқа</a:t>
            </a:r>
            <a:r>
              <a:rPr lang="ru-RU" dirty="0">
                <a:solidFill>
                  <a:prstClr val="black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" </a:t>
            </a:r>
            <a:r>
              <a:rPr lang="ru-RU" dirty="0" err="1">
                <a:solidFill>
                  <a:prstClr val="black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арналған</a:t>
            </a:r>
            <a:r>
              <a:rPr lang="ru-RU" dirty="0">
                <a:solidFill>
                  <a:prstClr val="black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dirty="0" err="1" smtClean="0">
                <a:solidFill>
                  <a:prstClr val="black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университеттер</a:t>
            </a:r>
            <a:r>
              <a:rPr lang="ru-RU" dirty="0" smtClean="0">
                <a:solidFill>
                  <a:prstClr val="black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"</a:t>
            </a:r>
            <a:endParaRPr lang="ru-RU" cap="all" dirty="0">
              <a:solidFill>
                <a:prstClr val="black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graphicFrame>
        <p:nvGraphicFramePr>
          <p:cNvPr id="22" name="Схема 12"/>
          <p:cNvGraphicFramePr/>
          <p:nvPr>
            <p:extLst>
              <p:ext uri="{D42A27DB-BD31-4B8C-83A1-F6EECF244321}">
                <p14:modId xmlns:p14="http://schemas.microsoft.com/office/powerpoint/2010/main" val="655119859"/>
              </p:ext>
            </p:extLst>
          </p:nvPr>
        </p:nvGraphicFramePr>
        <p:xfrm>
          <a:off x="1051900" y="3679590"/>
          <a:ext cx="11374795" cy="31784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14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900" y="4016580"/>
            <a:ext cx="699566" cy="69956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222671" y="4036760"/>
            <a:ext cx="15190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4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Жаппай онлайн-курстар</a:t>
            </a:r>
            <a:endParaRPr lang="ru-RU" sz="1400" dirty="0">
              <a:solidFill>
                <a:prstClr val="black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3943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E424C-940E-4969-AD3E-702B31DD2D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Прямоугольник 45"/>
          <p:cNvSpPr/>
          <p:nvPr/>
        </p:nvSpPr>
        <p:spPr>
          <a:xfrm>
            <a:off x="1577693" y="334129"/>
            <a:ext cx="1061430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prstClr val="white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БАСҚАРУ ЖҮЙЕСІН </a:t>
            </a:r>
            <a:r>
              <a:rPr lang="ru-RU" sz="2800" b="1" dirty="0" smtClean="0">
                <a:solidFill>
                  <a:prstClr val="white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ЖӘНЕ ҚАРЖЫЛАНДЫРУ</a:t>
            </a:r>
            <a:r>
              <a:rPr lang="kk-KZ" sz="2800" b="1" dirty="0" smtClean="0">
                <a:solidFill>
                  <a:prstClr val="white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ДЫ</a:t>
            </a:r>
            <a:r>
              <a:rPr lang="ru-RU" sz="2800" b="1" dirty="0" smtClean="0">
                <a:solidFill>
                  <a:prstClr val="white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 ЖАҢҒЫРТУ</a:t>
            </a:r>
            <a:endParaRPr lang="en-US" sz="2800" b="1" dirty="0" smtClean="0">
              <a:solidFill>
                <a:prstClr val="white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08250" y="1750670"/>
            <a:ext cx="941818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5113" indent="-265113">
              <a:spcBef>
                <a:spcPts val="1200"/>
              </a:spcBef>
              <a:buFontTx/>
              <a:buAutoNum type="arabicPeriod"/>
            </a:pPr>
            <a:r>
              <a:rPr lang="ru-RU" sz="14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БАСҚАРУДЫ </a:t>
            </a:r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АУДАНДАРДАН ОБЛЫСҚА </a:t>
            </a:r>
            <a:r>
              <a:rPr lang="ru-RU" sz="14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БЕРУ </a:t>
            </a:r>
          </a:p>
          <a:p>
            <a:pPr marL="265113" indent="-265113">
              <a:spcBef>
                <a:spcPts val="1200"/>
              </a:spcBef>
              <a:buFontTx/>
              <a:buAutoNum type="arabicPeriod"/>
            </a:pPr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ТАҒАЙЫНДАУ ТӘРТІБІН ӨЗГЕРТУ, ДИРЕКТОРЛАРДЫ </a:t>
            </a:r>
            <a:r>
              <a:rPr lang="ru-RU" sz="14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АЛМАСТЫРУ</a:t>
            </a:r>
          </a:p>
          <a:p>
            <a:pPr marL="265113" indent="-265113">
              <a:spcBef>
                <a:spcPts val="1200"/>
              </a:spcBef>
              <a:buFontTx/>
              <a:buAutoNum type="arabicPeriod"/>
            </a:pPr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БАРЛЫҚ ДЕҢГЕЙДЕГІ КОРПОРАТИВТІК БАСҚАРУ: ҚАМҚОРШЫЛЫҚ КЕҢЕС, БАҚЫЛАУ КЕҢЕСТЕРІ, ДИРЕКТОРЛАР КЕҢЕСТЕРІ</a:t>
            </a:r>
          </a:p>
          <a:p>
            <a:pPr marL="265113" indent="-265113">
              <a:spcBef>
                <a:spcPts val="1200"/>
              </a:spcBef>
              <a:buFontTx/>
              <a:buAutoNum type="arabicPeriod"/>
            </a:pPr>
            <a:r>
              <a:rPr lang="ru-RU" sz="14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«</a:t>
            </a:r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КӨШБАСШЫЛАР </a:t>
            </a:r>
            <a:r>
              <a:rPr lang="ru-RU" sz="14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КОРПУСЫ» КАДРЛЫҚ РЕЗЕРВІ</a:t>
            </a:r>
          </a:p>
          <a:p>
            <a:pPr marL="265113" indent="-265113">
              <a:spcBef>
                <a:spcPts val="1200"/>
              </a:spcBef>
              <a:buFontTx/>
              <a:buAutoNum type="arabicPeriod"/>
            </a:pPr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БАРЛЫҚ ДЕҢГЕЙДЕГІ ДЕРБЕСТЕНДІРІЛГЕН </a:t>
            </a:r>
            <a:r>
              <a:rPr lang="ru-RU" sz="14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ҚАРЖЫЛАНДЫРУ</a:t>
            </a:r>
          </a:p>
          <a:p>
            <a:pPr marL="265113" indent="-265113">
              <a:spcBef>
                <a:spcPts val="1200"/>
              </a:spcBef>
              <a:buFontTx/>
              <a:buAutoNum type="arabicPeriod"/>
            </a:pPr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ҚОСЫМША БІЛІМ </a:t>
            </a:r>
            <a:r>
              <a:rPr lang="ru-RU" sz="14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АЛУҒА, ЕББҚ </a:t>
            </a:r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БАР БАЛАЛАРҒА АРНАЛҒАН МЕМЛЕКЕТТІК ТАПСЫРЫС, БІЛІКТІЛІКТІ </a:t>
            </a:r>
            <a:r>
              <a:rPr lang="ru-RU" sz="14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АРТТЫРУ</a:t>
            </a:r>
          </a:p>
          <a:p>
            <a:pPr marL="265113" indent="-265113">
              <a:spcBef>
                <a:spcPts val="1200"/>
              </a:spcBef>
              <a:buFontTx/>
              <a:buAutoNum type="arabicPeriod"/>
            </a:pPr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БІЛІМ ГРАНТЫ </a:t>
            </a:r>
            <a:r>
              <a:rPr lang="ru-RU" sz="14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– ДЕРБЕС</a:t>
            </a:r>
          </a:p>
          <a:p>
            <a:pPr marL="265113" indent="-265113">
              <a:spcBef>
                <a:spcPts val="1200"/>
              </a:spcBef>
              <a:buFontTx/>
              <a:buAutoNum type="arabicPeriod"/>
            </a:pPr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ЖОО-ДАҒЫ САРАЛАНҒАН </a:t>
            </a:r>
            <a:r>
              <a:rPr lang="ru-RU" sz="14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ГРАНТТАР</a:t>
            </a:r>
          </a:p>
          <a:p>
            <a:pPr marL="265113" indent="-265113">
              <a:spcBef>
                <a:spcPts val="1200"/>
              </a:spcBef>
              <a:buFontTx/>
              <a:buAutoNum type="arabicPeriod"/>
            </a:pPr>
            <a:r>
              <a:rPr lang="ru-RU" sz="14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МЕКТЕПТЕР МЕН ЖАТАҚХАНАЛАРДЫ ЖАН БАСЫНА ҚАРЖЫЛАНДЫРУДЫ ЖАҢҒЫРТУ</a:t>
            </a:r>
          </a:p>
        </p:txBody>
      </p:sp>
      <p:sp>
        <p:nvSpPr>
          <p:cNvPr id="6" name="Прямоугольник 117"/>
          <p:cNvSpPr/>
          <p:nvPr/>
        </p:nvSpPr>
        <p:spPr>
          <a:xfrm>
            <a:off x="548640" y="5520467"/>
            <a:ext cx="11228832" cy="461665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cap="all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 </a:t>
            </a:r>
            <a:r>
              <a:rPr lang="ru-RU" sz="2400" cap="all" dirty="0" err="1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Тиімді</a:t>
            </a:r>
            <a:r>
              <a:rPr lang="ru-RU" sz="2400" cap="all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 </a:t>
            </a:r>
            <a:r>
              <a:rPr lang="ru-RU" sz="2400" cap="all" dirty="0" err="1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басқару</a:t>
            </a:r>
            <a:r>
              <a:rPr lang="ru-RU" sz="2400" cap="all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 – </a:t>
            </a:r>
            <a:r>
              <a:rPr lang="ru-RU" sz="2400" cap="all" dirty="0" err="1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білім</a:t>
            </a:r>
            <a:r>
              <a:rPr lang="ru-RU" sz="2400" cap="all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 </a:t>
            </a:r>
            <a:r>
              <a:rPr lang="ru-RU" sz="2400" cap="all" dirty="0" err="1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сапасы</a:t>
            </a:r>
            <a:endParaRPr lang="ru-RU" sz="2400" cap="all" dirty="0">
              <a:solidFill>
                <a:srgbClr val="09233B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pic>
        <p:nvPicPr>
          <p:cNvPr id="7" name="Picture 6" descr="Картинки по запросу КАДРЫ ИКОНКА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415" y="1982902"/>
            <a:ext cx="548640" cy="553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Oval 7"/>
          <p:cNvSpPr/>
          <p:nvPr/>
        </p:nvSpPr>
        <p:spPr>
          <a:xfrm>
            <a:off x="480318" y="1668374"/>
            <a:ext cx="1334835" cy="1182717"/>
          </a:xfrm>
          <a:prstGeom prst="ellipse">
            <a:avLst/>
          </a:prstGeom>
          <a:noFill/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642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Рисунок 3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3163" y="1731142"/>
            <a:ext cx="3390836" cy="2036185"/>
          </a:xfrm>
          <a:prstGeom prst="rect">
            <a:avLst/>
          </a:prstGeom>
        </p:spPr>
      </p:pic>
      <p:sp>
        <p:nvSpPr>
          <p:cNvPr id="6" name="Прямоугольник 45"/>
          <p:cNvSpPr/>
          <p:nvPr/>
        </p:nvSpPr>
        <p:spPr>
          <a:xfrm>
            <a:off x="1893901" y="1806821"/>
            <a:ext cx="4149743" cy="3349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100"/>
              </a:lnSpc>
            </a:pPr>
            <a:r>
              <a:rPr lang="ru-RU" sz="1400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ҒЫЛЫМНЫҢ ЗИЯТКЕРЛІК ӘЛЕУЕТІН ДАМЫТУ</a:t>
            </a:r>
          </a:p>
        </p:txBody>
      </p:sp>
      <p:sp>
        <p:nvSpPr>
          <p:cNvPr id="7" name="Прямоугольник 57"/>
          <p:cNvSpPr/>
          <p:nvPr/>
        </p:nvSpPr>
        <p:spPr>
          <a:xfrm>
            <a:off x="1893901" y="2684063"/>
            <a:ext cx="4311381" cy="6042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100"/>
              </a:lnSpc>
            </a:pPr>
            <a:r>
              <a:rPr lang="ru-RU" sz="1400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ҒЫЛЫМИ ИНФРАҚҰРЫЛЫМДЫ ЖАҢҒЫРТУ ЖӘНЕ ҒЫЛЫМДЫ ЦИФРЛАНДЫРУ</a:t>
            </a:r>
          </a:p>
        </p:txBody>
      </p:sp>
      <p:sp>
        <p:nvSpPr>
          <p:cNvPr id="8" name="Прямоугольник 65"/>
          <p:cNvSpPr/>
          <p:nvPr/>
        </p:nvSpPr>
        <p:spPr>
          <a:xfrm>
            <a:off x="1893901" y="3679602"/>
            <a:ext cx="3894068" cy="6042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100"/>
              </a:lnSpc>
            </a:pPr>
            <a:r>
              <a:rPr lang="ru-RU" sz="1400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НӘТИЖЕЛІЛІКТІ АРТТЫРУ ЖӘНЕ ИНТЕРНАЦИОНАЛДАНДЫРУ</a:t>
            </a:r>
          </a:p>
        </p:txBody>
      </p:sp>
      <p:sp>
        <p:nvSpPr>
          <p:cNvPr id="9" name="Прямоугольник 71"/>
          <p:cNvSpPr/>
          <p:nvPr/>
        </p:nvSpPr>
        <p:spPr>
          <a:xfrm>
            <a:off x="1893902" y="5446208"/>
            <a:ext cx="431926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100"/>
              </a:lnSpc>
            </a:pPr>
            <a:r>
              <a:rPr lang="ru-RU" sz="1400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ӘКІМШІЛЕНДІРУ ЖӘНЕ ҚАРЖЫЛАНДЫРУ ЖҮЙЕСІН ЖАҢҒЫРТУ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E54EBB28-F5AE-4F7F-8031-89031B2DC039}"/>
              </a:ext>
            </a:extLst>
          </p:cNvPr>
          <p:cNvSpPr/>
          <p:nvPr/>
        </p:nvSpPr>
        <p:spPr>
          <a:xfrm>
            <a:off x="7226271" y="1287920"/>
            <a:ext cx="3504102" cy="3811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228554">
              <a:defRPr/>
            </a:pPr>
            <a:r>
              <a:rPr lang="ru-RU" sz="1600" b="1" dirty="0">
                <a:solidFill>
                  <a:srgbClr val="09233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ҚАРЖЫЛАНДЫРУ КӨЛЕМІ</a:t>
            </a:r>
            <a:endParaRPr lang="en-US" sz="1600" b="1" dirty="0">
              <a:solidFill>
                <a:srgbClr val="09233B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4" name="Прямоугольник 48"/>
          <p:cNvSpPr/>
          <p:nvPr/>
        </p:nvSpPr>
        <p:spPr>
          <a:xfrm>
            <a:off x="1340200" y="1669047"/>
            <a:ext cx="538930" cy="830997"/>
          </a:xfrm>
          <a:prstGeom prst="rect">
            <a:avLst/>
          </a:prstGeom>
          <a:solidFill>
            <a:schemeClr val="accent4"/>
          </a:solidFill>
        </p:spPr>
        <p:txBody>
          <a:bodyPr wrap="none">
            <a:spAutoFit/>
          </a:bodyPr>
          <a:lstStyle/>
          <a:p>
            <a:r>
              <a:rPr lang="ru-RU" sz="4800" b="1" dirty="0" smtClean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1</a:t>
            </a:r>
            <a:endParaRPr lang="ru-RU" sz="4800" b="1" dirty="0">
              <a:solidFill>
                <a:prstClr val="black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26" name="Прямоугольник 50"/>
          <p:cNvSpPr/>
          <p:nvPr/>
        </p:nvSpPr>
        <p:spPr>
          <a:xfrm>
            <a:off x="1336683" y="2591270"/>
            <a:ext cx="538930" cy="830997"/>
          </a:xfrm>
          <a:prstGeom prst="rect">
            <a:avLst/>
          </a:prstGeom>
          <a:solidFill>
            <a:schemeClr val="accent4"/>
          </a:solidFill>
        </p:spPr>
        <p:txBody>
          <a:bodyPr wrap="none">
            <a:spAutoFit/>
          </a:bodyPr>
          <a:lstStyle/>
          <a:p>
            <a:r>
              <a:rPr lang="ru-RU" sz="4800" b="1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2</a:t>
            </a:r>
          </a:p>
        </p:txBody>
      </p:sp>
      <p:sp>
        <p:nvSpPr>
          <p:cNvPr id="36" name="Rectangle 35"/>
          <p:cNvSpPr/>
          <p:nvPr/>
        </p:nvSpPr>
        <p:spPr>
          <a:xfrm>
            <a:off x="1583544" y="546302"/>
            <a:ext cx="105891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3700" b="0">
                <a:solidFill>
                  <a:srgbClr val="4472C4">
                    <a:hueOff val="114395"/>
                    <a:lumOff val="-24975"/>
                  </a:srgbClr>
                </a:solidFill>
              </a:defRPr>
            </a:pPr>
            <a:r>
              <a:rPr lang="ru-RU" sz="2400" b="1" dirty="0">
                <a:solidFill>
                  <a:prstClr val="white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ҒЫЛЫМДЫ ЖАҢҒЫРТУ</a:t>
            </a:r>
          </a:p>
        </p:txBody>
      </p:sp>
      <p:sp>
        <p:nvSpPr>
          <p:cNvPr id="35" name="Прямоугольник 65"/>
          <p:cNvSpPr/>
          <p:nvPr/>
        </p:nvSpPr>
        <p:spPr>
          <a:xfrm>
            <a:off x="1893901" y="4675141"/>
            <a:ext cx="2558587" cy="3349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100"/>
              </a:lnSpc>
            </a:pPr>
            <a:r>
              <a:rPr lang="ru-RU" sz="1400" dirty="0" smtClean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КОММЕРЦИЯЛАНДЫРУ</a:t>
            </a:r>
            <a:endParaRPr lang="ru-RU" sz="1400" dirty="0">
              <a:solidFill>
                <a:srgbClr val="09233B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28" name="Прямоугольник 52"/>
          <p:cNvSpPr/>
          <p:nvPr/>
        </p:nvSpPr>
        <p:spPr>
          <a:xfrm>
            <a:off x="1345901" y="3494918"/>
            <a:ext cx="538930" cy="830997"/>
          </a:xfrm>
          <a:prstGeom prst="rect">
            <a:avLst/>
          </a:prstGeom>
          <a:solidFill>
            <a:schemeClr val="accent4"/>
          </a:solidFill>
        </p:spPr>
        <p:txBody>
          <a:bodyPr wrap="none">
            <a:spAutoFit/>
          </a:bodyPr>
          <a:lstStyle/>
          <a:p>
            <a:r>
              <a:rPr lang="ru-RU" sz="4800" b="1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3</a:t>
            </a:r>
          </a:p>
        </p:txBody>
      </p:sp>
      <p:sp>
        <p:nvSpPr>
          <p:cNvPr id="39" name="Прямоугольник 54"/>
          <p:cNvSpPr/>
          <p:nvPr/>
        </p:nvSpPr>
        <p:spPr>
          <a:xfrm>
            <a:off x="1336683" y="4413881"/>
            <a:ext cx="538930" cy="830997"/>
          </a:xfrm>
          <a:prstGeom prst="rect">
            <a:avLst/>
          </a:prstGeom>
          <a:solidFill>
            <a:schemeClr val="accent4"/>
          </a:solidFill>
        </p:spPr>
        <p:txBody>
          <a:bodyPr wrap="none">
            <a:spAutoFit/>
          </a:bodyPr>
          <a:lstStyle/>
          <a:p>
            <a:r>
              <a:rPr lang="ru-RU" sz="4800" b="1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4</a:t>
            </a:r>
          </a:p>
        </p:txBody>
      </p:sp>
      <p:sp>
        <p:nvSpPr>
          <p:cNvPr id="40" name="Прямоугольник 54"/>
          <p:cNvSpPr/>
          <p:nvPr/>
        </p:nvSpPr>
        <p:spPr>
          <a:xfrm>
            <a:off x="1331878" y="5332844"/>
            <a:ext cx="538930" cy="830997"/>
          </a:xfrm>
          <a:prstGeom prst="rect">
            <a:avLst/>
          </a:prstGeom>
          <a:solidFill>
            <a:schemeClr val="accent4"/>
          </a:solidFill>
        </p:spPr>
        <p:txBody>
          <a:bodyPr wrap="none">
            <a:spAutoFit/>
          </a:bodyPr>
          <a:lstStyle/>
          <a:p>
            <a:r>
              <a:rPr lang="ru-RU" sz="4800" b="1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5</a:t>
            </a:r>
          </a:p>
        </p:txBody>
      </p:sp>
      <p:sp>
        <p:nvSpPr>
          <p:cNvPr id="17" name="Oval 63"/>
          <p:cNvSpPr/>
          <p:nvPr/>
        </p:nvSpPr>
        <p:spPr>
          <a:xfrm flipH="1">
            <a:off x="9711670" y="2111960"/>
            <a:ext cx="682595" cy="660796"/>
          </a:xfrm>
          <a:prstGeom prst="ellipse">
            <a:avLst/>
          </a:prstGeom>
          <a:noFill/>
          <a:ln w="38100" cap="rnd" cmpd="sng" algn="ctr">
            <a:solidFill>
              <a:schemeClr val="bg1">
                <a:lumMod val="85000"/>
              </a:schemeClr>
            </a:solidFill>
            <a:prstDash val="solid"/>
            <a:miter lim="800000"/>
          </a:ln>
          <a:effectLst/>
        </p:spPr>
        <p:txBody>
          <a:bodyPr tIns="0" bIns="0" rtlCol="0" anchor="ctr"/>
          <a:lstStyle/>
          <a:p>
            <a:pPr algn="ctr">
              <a:defRPr/>
            </a:pPr>
            <a:endParaRPr lang="en-US" sz="1600" kern="0" dirty="0">
              <a:solidFill>
                <a:srgbClr val="4472C4">
                  <a:lumMod val="50000"/>
                </a:srgb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8" name="Arc 64"/>
          <p:cNvSpPr/>
          <p:nvPr/>
        </p:nvSpPr>
        <p:spPr>
          <a:xfrm flipH="1">
            <a:off x="9647964" y="2122086"/>
            <a:ext cx="773818" cy="761812"/>
          </a:xfrm>
          <a:prstGeom prst="arc">
            <a:avLst>
              <a:gd name="adj1" fmla="val 14990182"/>
              <a:gd name="adj2" fmla="val 17143529"/>
            </a:avLst>
          </a:prstGeom>
          <a:noFill/>
          <a:ln w="57150" cap="rnd" cmpd="sng" algn="ctr">
            <a:solidFill>
              <a:schemeClr val="accent4"/>
            </a:solidFill>
            <a:prstDash val="solid"/>
            <a:miter lim="800000"/>
          </a:ln>
          <a:effectLst/>
        </p:spPr>
        <p:txBody>
          <a:bodyPr tIns="0" bIns="0" rtlCol="0" anchor="ctr"/>
          <a:lstStyle/>
          <a:p>
            <a:pPr algn="ctr">
              <a:defRPr/>
            </a:pPr>
            <a:endParaRPr lang="en-US" sz="2800" kern="0" dirty="0">
              <a:solidFill>
                <a:prstClr val="black"/>
              </a:solidFill>
              <a:latin typeface="Segoe UI" panose="020B0502040204020203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9721281" y="2283289"/>
            <a:ext cx="69602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1600" b="1" kern="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0,13</a:t>
            </a:r>
            <a:r>
              <a:rPr lang="en-US" sz="900" b="1" kern="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%</a:t>
            </a:r>
            <a:endParaRPr lang="en-US" sz="1600" b="1" kern="0" dirty="0">
              <a:solidFill>
                <a:prstClr val="black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782409" y="2858798"/>
            <a:ext cx="12697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68111">
              <a:defRPr/>
            </a:pPr>
            <a:r>
              <a:rPr lang="ru-RU" sz="1400" b="1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2018</a:t>
            </a:r>
            <a:endParaRPr lang="en-US" sz="1100" b="1" dirty="0">
              <a:solidFill>
                <a:prstClr val="black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1047910" y="2825760"/>
            <a:ext cx="6286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68111">
              <a:defRPr/>
            </a:pPr>
            <a:r>
              <a:rPr lang="ru-RU" sz="1400" b="1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2025</a:t>
            </a:r>
            <a:endParaRPr lang="en-US" sz="1100" b="1" dirty="0">
              <a:solidFill>
                <a:prstClr val="black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9" name="Arc 64"/>
          <p:cNvSpPr/>
          <p:nvPr/>
        </p:nvSpPr>
        <p:spPr>
          <a:xfrm flipH="1">
            <a:off x="10919630" y="2137605"/>
            <a:ext cx="665381" cy="611032"/>
          </a:xfrm>
          <a:prstGeom prst="arc">
            <a:avLst>
              <a:gd name="adj1" fmla="val 16510027"/>
              <a:gd name="adj2" fmla="val 16212414"/>
            </a:avLst>
          </a:prstGeom>
          <a:noFill/>
          <a:ln w="57150" cap="rnd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tIns="0" bIns="0" rtlCol="0" anchor="ctr"/>
          <a:lstStyle/>
          <a:p>
            <a:pPr algn="ctr">
              <a:defRPr/>
            </a:pPr>
            <a:endParaRPr lang="en-US" sz="2800" kern="0" dirty="0">
              <a:solidFill>
                <a:prstClr val="black"/>
              </a:solidFill>
              <a:latin typeface="Segoe UI" panose="020B0502040204020203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11047910" y="2286998"/>
            <a:ext cx="4363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1600" b="1" kern="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</a:t>
            </a:r>
            <a:r>
              <a:rPr lang="en-US" sz="1050" b="1" kern="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%</a:t>
            </a:r>
            <a:endParaRPr lang="en-US" sz="1600" b="1" kern="0" dirty="0">
              <a:solidFill>
                <a:prstClr val="black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3" name="Стрелка: вправо с вырезом 14">
            <a:extLst>
              <a:ext uri="{FF2B5EF4-FFF2-40B4-BE49-F238E27FC236}">
                <a16:creationId xmlns:a16="http://schemas.microsoft.com/office/drawing/2014/main" xmlns="" id="{67396C55-48F8-40BF-9398-FB574F168BA7}"/>
              </a:ext>
            </a:extLst>
          </p:cNvPr>
          <p:cNvSpPr/>
          <p:nvPr/>
        </p:nvSpPr>
        <p:spPr>
          <a:xfrm>
            <a:off x="10486840" y="2269591"/>
            <a:ext cx="336229" cy="373369"/>
          </a:xfrm>
          <a:prstGeom prst="chevron">
            <a:avLst>
              <a:gd name="adj" fmla="val 53963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283636" y="5182575"/>
            <a:ext cx="19093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200" b="1" u="sng" dirty="0" smtClean="0">
                <a:solidFill>
                  <a:prstClr val="black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ҒЗТКЖ  </a:t>
            </a:r>
            <a:r>
              <a:rPr lang="ru-RU" sz="1200" b="1" u="sng" dirty="0" err="1" smtClean="0">
                <a:solidFill>
                  <a:prstClr val="black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Шығыны</a:t>
            </a:r>
            <a:endParaRPr lang="ru-RU" sz="1200" b="1" u="sng" dirty="0">
              <a:solidFill>
                <a:prstClr val="black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defRPr/>
            </a:pPr>
            <a:r>
              <a:rPr lang="ru-RU" sz="1200" b="1" dirty="0">
                <a:solidFill>
                  <a:prstClr val="black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% </a:t>
            </a:r>
            <a:r>
              <a:rPr lang="ru-RU" sz="1200" b="1" dirty="0" smtClean="0">
                <a:solidFill>
                  <a:prstClr val="black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ЖІӨ:</a:t>
            </a:r>
            <a:endParaRPr lang="ru-RU" sz="1200" b="1" dirty="0">
              <a:solidFill>
                <a:prstClr val="black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algn="ctr">
              <a:defRPr/>
            </a:pPr>
            <a:endParaRPr lang="ru-RU" sz="1200" b="1" dirty="0">
              <a:solidFill>
                <a:prstClr val="black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defRPr/>
            </a:pPr>
            <a:r>
              <a:rPr lang="ru-RU" sz="1200" b="1" dirty="0" smtClean="0">
                <a:solidFill>
                  <a:prstClr val="black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ҚАЗАҚСТАН </a:t>
            </a:r>
            <a:r>
              <a:rPr lang="ru-RU" sz="1200" b="1" dirty="0">
                <a:solidFill>
                  <a:prstClr val="black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– 0,13%</a:t>
            </a:r>
          </a:p>
          <a:p>
            <a:pPr>
              <a:defRPr/>
            </a:pPr>
            <a:r>
              <a:rPr lang="ru-RU" sz="1200" b="1" dirty="0" smtClean="0">
                <a:solidFill>
                  <a:prstClr val="black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ОЭСР </a:t>
            </a:r>
            <a:r>
              <a:rPr lang="ru-RU" sz="1200" b="1" dirty="0">
                <a:solidFill>
                  <a:prstClr val="black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– 2,5% </a:t>
            </a:r>
          </a:p>
        </p:txBody>
      </p:sp>
      <p:graphicFrame>
        <p:nvGraphicFramePr>
          <p:cNvPr id="44" name="Диаграмма 43">
            <a:extLst>
              <a:ext uri="{FF2B5EF4-FFF2-40B4-BE49-F238E27FC236}">
                <a16:creationId xmlns:a16="http://schemas.microsoft.com/office/drawing/2014/main" xmlns="" id="{9AD21935-2ECD-40A7-96A8-B932C8A6390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99005249"/>
              </p:ext>
            </p:extLst>
          </p:nvPr>
        </p:nvGraphicFramePr>
        <p:xfrm>
          <a:off x="8060772" y="4590548"/>
          <a:ext cx="3771564" cy="21302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519316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5" name="Google Shape;2215;p426"/>
          <p:cNvSpPr txBox="1"/>
          <p:nvPr/>
        </p:nvSpPr>
        <p:spPr>
          <a:xfrm>
            <a:off x="2573449" y="559981"/>
            <a:ext cx="7981772" cy="418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lnSpc>
                <a:spcPct val="90000"/>
              </a:lnSpc>
              <a:buClr>
                <a:prstClr val="black"/>
              </a:buClr>
              <a:buSzPts val="2400"/>
              <a:defRPr/>
            </a:pPr>
            <a:r>
              <a:rPr lang="ru-RU" sz="2800" b="1" dirty="0">
                <a:solidFill>
                  <a:prstClr val="white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  <a:sym typeface="Open Sans"/>
              </a:rPr>
              <a:t>ҒЫЛЫМ ДАМУЫНЫҢ ЖАҢА ТӘСІЛДЕРІ</a:t>
            </a:r>
            <a:endParaRPr sz="2800" b="1" dirty="0">
              <a:solidFill>
                <a:prstClr val="white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69" name="Google Shape;2247;p426"/>
          <p:cNvSpPr txBox="1"/>
          <p:nvPr/>
        </p:nvSpPr>
        <p:spPr>
          <a:xfrm>
            <a:off x="10965960" y="4171194"/>
            <a:ext cx="365788" cy="3013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>
              <a:defRPr/>
            </a:pPr>
            <a:endParaRPr sz="120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9178196" y="3706276"/>
            <a:ext cx="2739113" cy="284419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2000" dirty="0">
              <a:solidFill>
                <a:prstClr val="white"/>
              </a:solidFill>
            </a:endParaRPr>
          </a:p>
        </p:txBody>
      </p:sp>
      <p:sp>
        <p:nvSpPr>
          <p:cNvPr id="77" name="Прямоугольник: скругленные углы 48">
            <a:extLst>
              <a:ext uri="{FF2B5EF4-FFF2-40B4-BE49-F238E27FC236}">
                <a16:creationId xmlns:a16="http://schemas.microsoft.com/office/drawing/2014/main" xmlns="" id="{92737222-0620-480E-B0F8-4864D21A95ED}"/>
              </a:ext>
            </a:extLst>
          </p:cNvPr>
          <p:cNvSpPr/>
          <p:nvPr/>
        </p:nvSpPr>
        <p:spPr>
          <a:xfrm>
            <a:off x="9144105" y="2127651"/>
            <a:ext cx="2773204" cy="1267640"/>
          </a:xfrm>
          <a:prstGeom prst="roundRect">
            <a:avLst>
              <a:gd name="adj" fmla="val 14696"/>
            </a:avLst>
          </a:prstGeom>
          <a:solidFill>
            <a:schemeClr val="accent1">
              <a:lumMod val="75000"/>
            </a:schemeClr>
          </a:solidFill>
          <a:ln w="12700" cap="flat" cmpd="sng" algn="ctr">
            <a:solidFill>
              <a:prstClr val="white">
                <a:hueOff val="0"/>
                <a:satOff val="0"/>
                <a:lumOff val="0"/>
                <a:alphaOff val="0"/>
              </a:prst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ru-RU" sz="1400" b="1" dirty="0">
                <a:solidFill>
                  <a:prstClr val="white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ЫНТЫМАҚТАСТЫҚТЫ ДАМЫТУ ЖӘНЕ ӘЛЕМДІК </a:t>
            </a:r>
            <a:r>
              <a:rPr lang="ru-RU" sz="1400" b="1" dirty="0" smtClean="0">
                <a:solidFill>
                  <a:prstClr val="white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ҒЫЛЫМҒА ИНТЕГРАЦИЯЛАУ</a:t>
            </a:r>
            <a:endParaRPr lang="ru-RU" sz="1200" b="1" dirty="0">
              <a:solidFill>
                <a:prstClr val="white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78" name="Группа 77"/>
          <p:cNvGrpSpPr/>
          <p:nvPr/>
        </p:nvGrpSpPr>
        <p:grpSpPr>
          <a:xfrm>
            <a:off x="3585658" y="2127651"/>
            <a:ext cx="2721331" cy="4422825"/>
            <a:chOff x="4173615" y="290030"/>
            <a:chExt cx="2776265" cy="4329981"/>
          </a:xfrm>
        </p:grpSpPr>
        <p:sp>
          <p:nvSpPr>
            <p:cNvPr id="80" name="Google Shape;2225;p426"/>
            <p:cNvSpPr txBox="1"/>
            <p:nvPr/>
          </p:nvSpPr>
          <p:spPr>
            <a:xfrm>
              <a:off x="5790716" y="2267436"/>
              <a:ext cx="373170" cy="30134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r">
                <a:defRPr/>
              </a:pPr>
              <a:endParaRPr sz="2000" dirty="0">
                <a:solidFill>
                  <a:prstClr val="black"/>
                </a:solidFill>
              </a:endParaRPr>
            </a:p>
          </p:txBody>
        </p:sp>
        <p:sp>
          <p:nvSpPr>
            <p:cNvPr id="81" name="Google Shape;2252;p426"/>
            <p:cNvSpPr txBox="1"/>
            <p:nvPr/>
          </p:nvSpPr>
          <p:spPr>
            <a:xfrm>
              <a:off x="5931498" y="3654027"/>
              <a:ext cx="97291" cy="2024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r">
                <a:defRPr/>
              </a:pPr>
              <a:endParaRPr sz="1200" dirty="0">
                <a:solidFill>
                  <a:srgbClr val="000000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" name="Прямоугольник: скругленные углы 39">
              <a:extLst>
                <a:ext uri="{FF2B5EF4-FFF2-40B4-BE49-F238E27FC236}">
                  <a16:creationId xmlns:a16="http://schemas.microsoft.com/office/drawing/2014/main" xmlns="" id="{B40CE2B5-B81B-4CDB-B179-DE5F3FAC4E17}"/>
                </a:ext>
              </a:extLst>
            </p:cNvPr>
            <p:cNvSpPr/>
            <p:nvPr/>
          </p:nvSpPr>
          <p:spPr>
            <a:xfrm>
              <a:off x="4173615" y="290030"/>
              <a:ext cx="2770372" cy="1241030"/>
            </a:xfrm>
            <a:prstGeom prst="roundRect">
              <a:avLst>
                <a:gd name="adj" fmla="val 15231"/>
              </a:avLst>
            </a:prstGeom>
            <a:solidFill>
              <a:schemeClr val="accent1">
                <a:lumMod val="75000"/>
              </a:schemeClr>
            </a:solidFill>
            <a:ln w="12700" cap="flat" cmpd="sng" algn="ctr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ru-RU" sz="1400" b="1" dirty="0">
                  <a:solidFill>
                    <a:prstClr val="white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НАҚТЫ МІНДЕТТЕРДІ ҚОЮДЫҢ БОЛМАУЫ ЖӘНЕ </a:t>
              </a:r>
              <a:r>
                <a:rPr lang="ru-RU" sz="1400" b="1" dirty="0" smtClean="0">
                  <a:solidFill>
                    <a:prstClr val="white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МҚБ ЖӘНЕ МҚ</a:t>
              </a:r>
              <a:endParaRPr lang="ru-RU" sz="1400" b="1" dirty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  <a:p>
              <a:pPr algn="ctr">
                <a:defRPr/>
              </a:pPr>
              <a:r>
                <a:rPr lang="ru-RU" sz="1400" b="1" dirty="0" smtClean="0">
                  <a:solidFill>
                    <a:prstClr val="white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ТӨМЕН НӘТИЖЕЛІГІ</a:t>
              </a:r>
              <a:endParaRPr lang="ru-RU" sz="1400" b="1" dirty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84" name="Прямоугольник 83">
              <a:extLst>
                <a:ext uri="{FF2B5EF4-FFF2-40B4-BE49-F238E27FC236}">
                  <a16:creationId xmlns:a16="http://schemas.microsoft.com/office/drawing/2014/main" xmlns="" id="{90EA3BE2-4DAC-4D82-86CD-2319806EC173}"/>
                </a:ext>
              </a:extLst>
            </p:cNvPr>
            <p:cNvSpPr/>
            <p:nvPr/>
          </p:nvSpPr>
          <p:spPr>
            <a:xfrm>
              <a:off x="4179508" y="1835517"/>
              <a:ext cx="2739929" cy="2784494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2000">
                <a:solidFill>
                  <a:prstClr val="white"/>
                </a:solidFill>
              </a:endParaRP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xmlns="" id="{A78C0AA8-91BC-44FA-A10A-3507ECFB2A08}"/>
                </a:ext>
              </a:extLst>
            </p:cNvPr>
            <p:cNvSpPr txBox="1"/>
            <p:nvPr/>
          </p:nvSpPr>
          <p:spPr>
            <a:xfrm>
              <a:off x="4858997" y="2091797"/>
              <a:ext cx="2090883" cy="301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endParaRPr lang="ru-RU" sz="1400" dirty="0">
                <a:solidFill>
                  <a:prstClr val="black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86" name="Группа 85"/>
          <p:cNvGrpSpPr/>
          <p:nvPr/>
        </p:nvGrpSpPr>
        <p:grpSpPr>
          <a:xfrm>
            <a:off x="817951" y="2127652"/>
            <a:ext cx="2661146" cy="4422823"/>
            <a:chOff x="7038624" y="297079"/>
            <a:chExt cx="2032672" cy="3707353"/>
          </a:xfrm>
        </p:grpSpPr>
        <p:sp>
          <p:nvSpPr>
            <p:cNvPr id="87" name="Прямоугольник 86"/>
            <p:cNvSpPr/>
            <p:nvPr/>
          </p:nvSpPr>
          <p:spPr>
            <a:xfrm>
              <a:off x="7045373" y="1620333"/>
              <a:ext cx="2025923" cy="2384099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defRPr/>
              </a:pPr>
              <a:endParaRPr lang="ru-RU" sz="1200" dirty="0">
                <a:solidFill>
                  <a:prstClr val="black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88" name="Прямоугольник: скругленные углы 47">
              <a:extLst>
                <a:ext uri="{FF2B5EF4-FFF2-40B4-BE49-F238E27FC236}">
                  <a16:creationId xmlns:a16="http://schemas.microsoft.com/office/drawing/2014/main" xmlns="" id="{AADB5F34-0A46-49A3-AC36-86957D19C2FF}"/>
                </a:ext>
              </a:extLst>
            </p:cNvPr>
            <p:cNvSpPr/>
            <p:nvPr/>
          </p:nvSpPr>
          <p:spPr>
            <a:xfrm>
              <a:off x="7038624" y="297079"/>
              <a:ext cx="2012809" cy="1074525"/>
            </a:xfrm>
            <a:prstGeom prst="roundRect">
              <a:avLst>
                <a:gd name="adj" fmla="val 21608"/>
              </a:avLst>
            </a:prstGeom>
            <a:solidFill>
              <a:schemeClr val="accent1">
                <a:lumMod val="75000"/>
              </a:schemeClr>
            </a:solidFill>
            <a:ln w="12700" cap="flat" cmpd="sng" algn="ctr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ru-RU" sz="1400" b="1" dirty="0">
                  <a:solidFill>
                    <a:prstClr val="white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ШЕШІМДЕР ҚАБЫЛДАУ МЕН ГРАНТТАРДЫ БӨЛУДІҢ АШЫҚ ЕМЕС ЖҮЙЕСІ</a:t>
              </a:r>
            </a:p>
          </p:txBody>
        </p:sp>
        <p:sp>
          <p:nvSpPr>
            <p:cNvPr id="89" name="Прямоугольник 88"/>
            <p:cNvSpPr/>
            <p:nvPr/>
          </p:nvSpPr>
          <p:spPr>
            <a:xfrm>
              <a:off x="7045373" y="1707423"/>
              <a:ext cx="2003132" cy="210260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1450" indent="-171450">
                <a:spcBef>
                  <a:spcPts val="600"/>
                </a:spcBef>
                <a:buFontTx/>
                <a:buChar char="-"/>
                <a:defRPr/>
              </a:pPr>
              <a:r>
                <a:rPr lang="ru-RU" sz="1100" dirty="0" smtClean="0">
                  <a:solidFill>
                    <a:prstClr val="black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ҰҒК </a:t>
              </a:r>
              <a:r>
                <a:rPr lang="ru-RU" sz="1100" dirty="0">
                  <a:solidFill>
                    <a:prstClr val="black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МҮШЕЛЕРІНЕ ҚОЙЫЛАТЫН ТАЛАПТАРДЫ </a:t>
              </a:r>
              <a:r>
                <a:rPr lang="ru-RU" sz="1100" dirty="0" smtClean="0">
                  <a:solidFill>
                    <a:prstClr val="black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АРТТЫРУ</a:t>
              </a:r>
            </a:p>
            <a:p>
              <a:pPr marL="171450" indent="-171450">
                <a:spcBef>
                  <a:spcPts val="600"/>
                </a:spcBef>
                <a:buFontTx/>
                <a:buChar char="-"/>
                <a:defRPr/>
              </a:pPr>
              <a:r>
                <a:rPr lang="ru-RU" sz="1100" dirty="0" smtClean="0">
                  <a:solidFill>
                    <a:prstClr val="black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ҰҒК-КЕ </a:t>
              </a:r>
              <a:r>
                <a:rPr lang="ru-RU" sz="1100" dirty="0">
                  <a:solidFill>
                    <a:prstClr val="black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ТРАНСПАРЕНТТІ ІРІКТЕУ;</a:t>
              </a:r>
              <a:endParaRPr lang="ru-RU" sz="1100" dirty="0" smtClean="0">
                <a:solidFill>
                  <a:prstClr val="black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  <a:p>
              <a:pPr marL="171450" indent="-171450">
                <a:spcBef>
                  <a:spcPts val="600"/>
                </a:spcBef>
                <a:buFontTx/>
                <a:buChar char="-"/>
                <a:defRPr/>
              </a:pPr>
              <a:r>
                <a:rPr lang="ru-RU" sz="1100" dirty="0" smtClean="0">
                  <a:solidFill>
                    <a:prstClr val="black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ҰҒК ОТЫРЫСТАРЫН  ОНЛАЙН-ТРАНСЛЯЦИЯЛАУ </a:t>
              </a:r>
              <a:r>
                <a:rPr lang="ru-RU" sz="1100" dirty="0">
                  <a:solidFill>
                    <a:prstClr val="black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ЖӘНЕ </a:t>
              </a:r>
              <a:r>
                <a:rPr lang="ru-RU" sz="1100" dirty="0" smtClean="0">
                  <a:solidFill>
                    <a:prstClr val="black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АШЫҚ </a:t>
              </a:r>
              <a:r>
                <a:rPr lang="ru-RU" sz="1100" dirty="0">
                  <a:solidFill>
                    <a:prstClr val="black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ДАУЫС БЕРУ </a:t>
              </a:r>
              <a:endParaRPr lang="ru-RU" sz="1100" dirty="0" smtClean="0">
                <a:solidFill>
                  <a:prstClr val="black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  <a:p>
              <a:pPr marL="171450" indent="-171450">
                <a:spcBef>
                  <a:spcPts val="600"/>
                </a:spcBef>
                <a:buFontTx/>
                <a:buChar char="-"/>
                <a:defRPr/>
              </a:pPr>
              <a:r>
                <a:rPr lang="ru-RU" sz="1100" dirty="0" smtClean="0">
                  <a:solidFill>
                    <a:prstClr val="black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ҰҒК </a:t>
              </a:r>
              <a:r>
                <a:rPr lang="ru-RU" sz="1100" dirty="0">
                  <a:solidFill>
                    <a:prstClr val="black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БАРЛЫҚ ШЕШІМДЕРІН АШЫҚ ТҮРДЕ </a:t>
              </a:r>
              <a:r>
                <a:rPr lang="ru-RU" sz="1100" dirty="0" smtClean="0">
                  <a:solidFill>
                    <a:prstClr val="black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ОРНАЛАСТЫРУ</a:t>
              </a:r>
            </a:p>
            <a:p>
              <a:pPr marL="171450" indent="-171450">
                <a:spcBef>
                  <a:spcPts val="600"/>
                </a:spcBef>
                <a:buFontTx/>
                <a:buChar char="-"/>
                <a:defRPr/>
              </a:pPr>
              <a:r>
                <a:rPr lang="ru-RU" sz="1100" dirty="0">
                  <a:solidFill>
                    <a:prstClr val="black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  <a:sym typeface="Calibri"/>
                </a:rPr>
                <a:t>ҒЫЛЫМДЫ СТРАТЕГИЯЛЫҚ БАСҚАРУ ЖӘНЕ </a:t>
              </a:r>
              <a:r>
                <a:rPr lang="ru-RU" sz="1100" dirty="0" smtClean="0">
                  <a:solidFill>
                    <a:prstClr val="black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  <a:sym typeface="Calibri"/>
                </a:rPr>
                <a:t>ЦИФРЛАНДЫРУ</a:t>
              </a:r>
            </a:p>
            <a:p>
              <a:pPr marL="171450" indent="-171450">
                <a:spcBef>
                  <a:spcPts val="600"/>
                </a:spcBef>
                <a:buFontTx/>
                <a:buChar char="-"/>
                <a:defRPr/>
              </a:pPr>
              <a:r>
                <a:rPr lang="ru-RU" sz="1100" dirty="0">
                  <a:solidFill>
                    <a:prstClr val="black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  <a:sym typeface="Calibri"/>
                </a:rPr>
                <a:t>ҒЫЛЫМИ ЖОБАЛАРДЫҢ ЭКОНОМИКАЛЫҚ САРАПТАМАСЫ</a:t>
              </a:r>
            </a:p>
          </p:txBody>
        </p:sp>
      </p:grpSp>
      <p:grpSp>
        <p:nvGrpSpPr>
          <p:cNvPr id="90" name="Группа 89"/>
          <p:cNvGrpSpPr/>
          <p:nvPr/>
        </p:nvGrpSpPr>
        <p:grpSpPr>
          <a:xfrm>
            <a:off x="6380145" y="3706276"/>
            <a:ext cx="2657860" cy="2844199"/>
            <a:chOff x="6639869" y="1703269"/>
            <a:chExt cx="2711513" cy="2902487"/>
          </a:xfrm>
        </p:grpSpPr>
        <p:sp>
          <p:nvSpPr>
            <p:cNvPr id="91" name="Прямоугольник 90"/>
            <p:cNvSpPr/>
            <p:nvPr/>
          </p:nvSpPr>
          <p:spPr>
            <a:xfrm>
              <a:off x="6639869" y="1703269"/>
              <a:ext cx="2711513" cy="29024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dirty="0">
                <a:solidFill>
                  <a:prstClr val="white"/>
                </a:solidFill>
              </a:endParaRPr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6677437" y="1715070"/>
              <a:ext cx="2514661" cy="27482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spcBef>
                  <a:spcPts val="600"/>
                </a:spcBef>
                <a:buFontTx/>
                <a:buChar char="-"/>
                <a:defRPr/>
              </a:pPr>
              <a:r>
                <a:rPr lang="ru-RU" sz="1100" dirty="0">
                  <a:solidFill>
                    <a:prstClr val="black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ҒЫЛЫМДЫ ҚАРЖЫЛАНДЫРУДЫ </a:t>
              </a:r>
              <a:r>
                <a:rPr lang="ru-RU" sz="1100" dirty="0" smtClean="0">
                  <a:solidFill>
                    <a:prstClr val="black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ЖІӨ-ДЕН </a:t>
              </a:r>
              <a:r>
                <a:rPr lang="ru-RU" sz="1100" dirty="0">
                  <a:solidFill>
                    <a:prstClr val="black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1% - ҒА ДЕЙІН </a:t>
              </a:r>
              <a:r>
                <a:rPr lang="ru-RU" sz="1100" dirty="0" smtClean="0">
                  <a:solidFill>
                    <a:prstClr val="black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ҰЛҒАЙТУ</a:t>
              </a:r>
            </a:p>
            <a:p>
              <a:pPr marL="171450" indent="-171450">
                <a:spcBef>
                  <a:spcPts val="600"/>
                </a:spcBef>
                <a:buFontTx/>
                <a:buChar char="-"/>
                <a:defRPr/>
              </a:pPr>
              <a:r>
                <a:rPr lang="ru-RU" sz="1100" dirty="0" smtClean="0">
                  <a:solidFill>
                    <a:prstClr val="black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ҒЫЛЫМИ </a:t>
              </a:r>
              <a:r>
                <a:rPr lang="ru-RU" sz="1100" dirty="0">
                  <a:solidFill>
                    <a:prstClr val="black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ЖОБАЛАРДЫ </a:t>
              </a:r>
              <a:r>
                <a:rPr lang="ru-RU" sz="1100" dirty="0" smtClean="0">
                  <a:solidFill>
                    <a:prstClr val="black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3 ЖЫЛДЫҚ </a:t>
              </a:r>
              <a:r>
                <a:rPr lang="ru-RU" sz="1100" dirty="0">
                  <a:solidFill>
                    <a:prstClr val="black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КЕЗЕҢГЕ ҚАРЖЫЛАНДЫРУҒА </a:t>
              </a:r>
              <a:r>
                <a:rPr lang="ru-RU" sz="1100" dirty="0" smtClean="0">
                  <a:solidFill>
                    <a:prstClr val="black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АРНАЛҒАН </a:t>
              </a:r>
              <a:r>
                <a:rPr lang="ru-RU" sz="1100" dirty="0" err="1" smtClean="0">
                  <a:solidFill>
                    <a:prstClr val="black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АРНАЛҒАН</a:t>
              </a:r>
              <a:r>
                <a:rPr lang="ru-RU" sz="1100" dirty="0" smtClean="0">
                  <a:solidFill>
                    <a:prstClr val="black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ru-RU" sz="1100" dirty="0">
                  <a:solidFill>
                    <a:prstClr val="black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ЖЫЛ САЙЫНҒЫ </a:t>
              </a:r>
              <a:r>
                <a:rPr lang="ru-RU" sz="1100" dirty="0" smtClean="0">
                  <a:solidFill>
                    <a:prstClr val="black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КОНКУРС</a:t>
              </a:r>
            </a:p>
            <a:p>
              <a:pPr marL="171450" indent="-171450">
                <a:spcBef>
                  <a:spcPts val="600"/>
                </a:spcBef>
                <a:buFontTx/>
                <a:buChar char="-"/>
                <a:defRPr/>
              </a:pPr>
              <a:r>
                <a:rPr lang="ru-RU" sz="1100" dirty="0" smtClean="0">
                  <a:solidFill>
                    <a:prstClr val="black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ҒЗТКЖ-НЫ ЖЕКЕ СЕКТОР ТАРАПЫНАН 2025 ЖЫЛҒА ҚАРАЙ 50% - ҒА ДЕЙІН ҚОСА ҚАРЖЫЛАНДЫРУ</a:t>
              </a:r>
            </a:p>
            <a:p>
              <a:pPr marL="171450" indent="-171450">
                <a:spcBef>
                  <a:spcPts val="600"/>
                </a:spcBef>
                <a:buFontTx/>
                <a:buChar char="-"/>
                <a:defRPr/>
              </a:pPr>
              <a:r>
                <a:rPr lang="ru-RU" sz="1100" dirty="0">
                  <a:solidFill>
                    <a:prstClr val="black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ҒЗИ МТБ НЫҒАЙТУ ҮШІН ҚАРЖЫЛАНДЫРУ</a:t>
              </a:r>
            </a:p>
          </p:txBody>
        </p:sp>
      </p:grpSp>
      <p:sp>
        <p:nvSpPr>
          <p:cNvPr id="93" name="Прямоугольник: скругленные углы 1">
            <a:extLst>
              <a:ext uri="{FF2B5EF4-FFF2-40B4-BE49-F238E27FC236}">
                <a16:creationId xmlns:a16="http://schemas.microsoft.com/office/drawing/2014/main" xmlns="" id="{4E87C6E4-BEC3-4ECF-B66C-AABD0D94678A}"/>
              </a:ext>
            </a:extLst>
          </p:cNvPr>
          <p:cNvSpPr/>
          <p:nvPr/>
        </p:nvSpPr>
        <p:spPr>
          <a:xfrm>
            <a:off x="6393729" y="2127652"/>
            <a:ext cx="2657860" cy="1287970"/>
          </a:xfrm>
          <a:prstGeom prst="roundRect">
            <a:avLst>
              <a:gd name="adj" fmla="val 16326"/>
            </a:avLst>
          </a:prstGeom>
          <a:solidFill>
            <a:schemeClr val="accent1">
              <a:lumMod val="75000"/>
            </a:schemeClr>
          </a:solidFill>
          <a:ln w="12700" cap="flat" cmpd="sng" algn="ctr">
            <a:solidFill>
              <a:prstClr val="white">
                <a:hueOff val="0"/>
                <a:satOff val="0"/>
                <a:lumOff val="0"/>
                <a:alphaOff val="0"/>
              </a:prst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ru-RU" sz="1400" b="1" dirty="0">
                <a:solidFill>
                  <a:prstClr val="white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ҒЫЛЫМДЫ ҚАРЖЫЛАНДЫРУДЫҢ ЖЕТКІЛІКСІЗ ДЕҢГЕЙІ</a:t>
            </a:r>
          </a:p>
        </p:txBody>
      </p:sp>
      <p:sp>
        <p:nvSpPr>
          <p:cNvPr id="98" name="Прямоугольник 97"/>
          <p:cNvSpPr/>
          <p:nvPr/>
        </p:nvSpPr>
        <p:spPr>
          <a:xfrm>
            <a:off x="3532896" y="3864230"/>
            <a:ext cx="2617430" cy="22621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spcBef>
                <a:spcPts val="600"/>
              </a:spcBef>
              <a:buFontTx/>
              <a:buChar char="-"/>
              <a:defRPr/>
            </a:pPr>
            <a:r>
              <a:rPr lang="ru-RU" sz="1100" dirty="0" smtClean="0">
                <a:solidFill>
                  <a:prstClr val="black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ҒЗЖ-</a:t>
            </a:r>
            <a:r>
              <a:rPr lang="ru-RU" sz="1100" dirty="0" err="1" smtClean="0">
                <a:solidFill>
                  <a:prstClr val="black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ын</a:t>
            </a:r>
            <a:r>
              <a:rPr lang="ru-RU" sz="1100" dirty="0" smtClean="0">
                <a:solidFill>
                  <a:prstClr val="black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100" dirty="0">
                <a:solidFill>
                  <a:prstClr val="black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ЭКОНОМИКА СҰРАНЫСТАРЫНА </a:t>
            </a:r>
            <a:r>
              <a:rPr lang="ru-RU" sz="1100" dirty="0" smtClean="0">
                <a:solidFill>
                  <a:prstClr val="black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БАҒДАРЛАУ</a:t>
            </a:r>
          </a:p>
          <a:p>
            <a:pPr marL="171450" indent="-171450">
              <a:spcBef>
                <a:spcPts val="600"/>
              </a:spcBef>
              <a:buFontTx/>
              <a:buChar char="-"/>
              <a:defRPr/>
            </a:pPr>
            <a:r>
              <a:rPr lang="ru-RU" sz="1100" dirty="0">
                <a:solidFill>
                  <a:prstClr val="black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ҒЫЛЫМИ ЖОБАЛАР НӘТИЖЕЛЕРІНЕ ТАЛАПТАРДЫ </a:t>
            </a:r>
            <a:r>
              <a:rPr lang="ru-RU" sz="1100" dirty="0" smtClean="0">
                <a:solidFill>
                  <a:prstClr val="black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КҮШЕЙТУ</a:t>
            </a:r>
          </a:p>
          <a:p>
            <a:pPr marL="171450" indent="-171450">
              <a:spcBef>
                <a:spcPts val="600"/>
              </a:spcBef>
              <a:buFontTx/>
              <a:buChar char="-"/>
              <a:defRPr/>
            </a:pPr>
            <a:r>
              <a:rPr lang="ru-RU" sz="1100" dirty="0">
                <a:solidFill>
                  <a:prstClr val="black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ҒЫЛЫМНЫҢ НӘТИЖЕЛІЛІГІН БАҒАЛАУ ҮШІН </a:t>
            </a:r>
            <a:r>
              <a:rPr lang="ru-RU" sz="1100" dirty="0" smtClean="0">
                <a:solidFill>
                  <a:prstClr val="black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КРІ ЕНГІЗУ</a:t>
            </a:r>
          </a:p>
          <a:p>
            <a:pPr marL="171450" indent="-171450">
              <a:spcBef>
                <a:spcPts val="600"/>
              </a:spcBef>
              <a:buFontTx/>
              <a:buChar char="-"/>
              <a:defRPr/>
            </a:pPr>
            <a:r>
              <a:rPr lang="kk-KZ" sz="1100" dirty="0" smtClean="0">
                <a:solidFill>
                  <a:prstClr val="black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МҚБ </a:t>
            </a:r>
            <a:r>
              <a:rPr lang="kk-KZ" sz="1100" dirty="0">
                <a:solidFill>
                  <a:prstClr val="black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БАРЛЫҚ ЖОБАЛАРЫ ҮШІН МІНДЕТТІ ҒЫЛЫМИ-ТЕХНИКАЛЫҚ МІНДЕТТЕР</a:t>
            </a:r>
          </a:p>
          <a:p>
            <a:pPr marL="171450" indent="-171450">
              <a:spcBef>
                <a:spcPts val="600"/>
              </a:spcBef>
              <a:buFontTx/>
              <a:buChar char="-"/>
              <a:defRPr/>
            </a:pPr>
            <a:endParaRPr lang="ru-RU" sz="1100" dirty="0">
              <a:solidFill>
                <a:prstClr val="black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  <a:sym typeface="Calibri"/>
            </a:endParaRPr>
          </a:p>
        </p:txBody>
      </p:sp>
      <p:sp>
        <p:nvSpPr>
          <p:cNvPr id="99" name="Стрелка: вправо с вырезом 14">
            <a:extLst>
              <a:ext uri="{FF2B5EF4-FFF2-40B4-BE49-F238E27FC236}">
                <a16:creationId xmlns:a16="http://schemas.microsoft.com/office/drawing/2014/main" xmlns="" id="{67396C55-48F8-40BF-9398-FB574F168BA7}"/>
              </a:ext>
            </a:extLst>
          </p:cNvPr>
          <p:cNvSpPr/>
          <p:nvPr/>
        </p:nvSpPr>
        <p:spPr>
          <a:xfrm rot="5400000">
            <a:off x="2115840" y="3364579"/>
            <a:ext cx="194558" cy="373369"/>
          </a:xfrm>
          <a:prstGeom prst="chevron">
            <a:avLst>
              <a:gd name="adj" fmla="val 53963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sp>
        <p:nvSpPr>
          <p:cNvPr id="100" name="Стрелка: вправо с вырезом 14">
            <a:extLst>
              <a:ext uri="{FF2B5EF4-FFF2-40B4-BE49-F238E27FC236}">
                <a16:creationId xmlns:a16="http://schemas.microsoft.com/office/drawing/2014/main" xmlns="" id="{67396C55-48F8-40BF-9398-FB574F168BA7}"/>
              </a:ext>
            </a:extLst>
          </p:cNvPr>
          <p:cNvSpPr/>
          <p:nvPr/>
        </p:nvSpPr>
        <p:spPr>
          <a:xfrm rot="5400000">
            <a:off x="4886797" y="3364579"/>
            <a:ext cx="194558" cy="373369"/>
          </a:xfrm>
          <a:prstGeom prst="chevron">
            <a:avLst>
              <a:gd name="adj" fmla="val 53963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sp>
        <p:nvSpPr>
          <p:cNvPr id="101" name="Стрелка: вправо с вырезом 14">
            <a:extLst>
              <a:ext uri="{FF2B5EF4-FFF2-40B4-BE49-F238E27FC236}">
                <a16:creationId xmlns:a16="http://schemas.microsoft.com/office/drawing/2014/main" xmlns="" id="{67396C55-48F8-40BF-9398-FB574F168BA7}"/>
              </a:ext>
            </a:extLst>
          </p:cNvPr>
          <p:cNvSpPr/>
          <p:nvPr/>
        </p:nvSpPr>
        <p:spPr>
          <a:xfrm rot="5400000">
            <a:off x="7657755" y="3364579"/>
            <a:ext cx="194558" cy="373369"/>
          </a:xfrm>
          <a:prstGeom prst="chevron">
            <a:avLst>
              <a:gd name="adj" fmla="val 53963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sp>
        <p:nvSpPr>
          <p:cNvPr id="102" name="Стрелка: вправо с вырезом 14">
            <a:extLst>
              <a:ext uri="{FF2B5EF4-FFF2-40B4-BE49-F238E27FC236}">
                <a16:creationId xmlns:a16="http://schemas.microsoft.com/office/drawing/2014/main" xmlns="" id="{67396C55-48F8-40BF-9398-FB574F168BA7}"/>
              </a:ext>
            </a:extLst>
          </p:cNvPr>
          <p:cNvSpPr/>
          <p:nvPr/>
        </p:nvSpPr>
        <p:spPr>
          <a:xfrm rot="5400000">
            <a:off x="10623662" y="3364579"/>
            <a:ext cx="194558" cy="373369"/>
          </a:xfrm>
          <a:prstGeom prst="chevron">
            <a:avLst>
              <a:gd name="adj" fmla="val 53963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sp>
        <p:nvSpPr>
          <p:cNvPr id="106" name="Oval 7"/>
          <p:cNvSpPr/>
          <p:nvPr/>
        </p:nvSpPr>
        <p:spPr>
          <a:xfrm>
            <a:off x="6122205" y="1446852"/>
            <a:ext cx="589530" cy="583379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pic>
        <p:nvPicPr>
          <p:cNvPr id="107" name="Picture 5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6869" y="1544272"/>
            <a:ext cx="360202" cy="360202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9208037" y="3816918"/>
            <a:ext cx="2709272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spcBef>
                <a:spcPts val="600"/>
              </a:spcBef>
              <a:buFontTx/>
              <a:buChar char="-"/>
              <a:defRPr/>
            </a:pPr>
            <a:r>
              <a:rPr lang="ru-RU" sz="1100" dirty="0">
                <a:solidFill>
                  <a:prstClr val="black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ХАЛЫҚАРАЛЫҚ ҒЫЛЫМИ ЖОБАЛАРҒА </a:t>
            </a:r>
            <a:r>
              <a:rPr lang="ru-RU" sz="1100" dirty="0" smtClean="0">
                <a:solidFill>
                  <a:prstClr val="black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ҚАТЫСУ</a:t>
            </a:r>
          </a:p>
          <a:p>
            <a:pPr marL="171450" indent="-171450">
              <a:spcBef>
                <a:spcPts val="600"/>
              </a:spcBef>
              <a:buFontTx/>
              <a:buChar char="-"/>
              <a:defRPr/>
            </a:pPr>
            <a:r>
              <a:rPr lang="ru-RU" sz="1100" dirty="0">
                <a:solidFill>
                  <a:prstClr val="black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ХАЛЫҚАРАЛЫҚ ҚОРЛАРМЕН БІРЛЕСКЕН ГРАНТТЫҚ БАҒДАРЛАМАЛАРДЫ </a:t>
            </a:r>
            <a:r>
              <a:rPr lang="ru-RU" sz="1100" dirty="0" smtClean="0">
                <a:solidFill>
                  <a:prstClr val="black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ДАМЫТУ</a:t>
            </a:r>
          </a:p>
          <a:p>
            <a:pPr marL="171450" indent="-171450">
              <a:spcBef>
                <a:spcPts val="600"/>
              </a:spcBef>
              <a:buFontTx/>
              <a:buChar char="-"/>
              <a:defRPr/>
            </a:pPr>
            <a:r>
              <a:rPr lang="ru-RU" sz="1100" dirty="0">
                <a:solidFill>
                  <a:prstClr val="black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ҒАЛЫМДАРДЫ АКАДЕМИЯЛЫҚ АҒЫЛШЫН ТІЛІНЕ </a:t>
            </a:r>
            <a:r>
              <a:rPr lang="ru-RU" sz="1100" dirty="0" smtClean="0">
                <a:solidFill>
                  <a:prstClr val="black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ОҚЫТУ</a:t>
            </a:r>
          </a:p>
          <a:p>
            <a:pPr marL="171450" indent="-171450">
              <a:spcBef>
                <a:spcPts val="600"/>
              </a:spcBef>
              <a:buFontTx/>
              <a:buChar char="-"/>
              <a:defRPr/>
            </a:pPr>
            <a:r>
              <a:rPr lang="ru-RU" sz="1100" dirty="0">
                <a:solidFill>
                  <a:prstClr val="black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ХАЛЫҚАРАЛЫҚ ГРАНТТАРҒА ӨТІНІМ ДАЙЫНДАУҒА </a:t>
            </a:r>
            <a:r>
              <a:rPr lang="ru-RU" sz="1100" dirty="0" smtClean="0">
                <a:solidFill>
                  <a:prstClr val="black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ОҚЫТУ</a:t>
            </a:r>
          </a:p>
          <a:p>
            <a:pPr marL="171450" indent="-171450">
              <a:spcBef>
                <a:spcPts val="600"/>
              </a:spcBef>
              <a:buFontTx/>
              <a:buChar char="-"/>
              <a:defRPr/>
            </a:pPr>
            <a:r>
              <a:rPr lang="en-US" sz="1100" dirty="0" smtClean="0">
                <a:solidFill>
                  <a:prstClr val="black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PHD </a:t>
            </a:r>
            <a:r>
              <a:rPr lang="ru-RU" sz="1100" dirty="0">
                <a:solidFill>
                  <a:prstClr val="black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ЖӘНЕ ДОКТОРАНТУРА КАДРЛАРЫН ДАЯРЛАУ ЖҮЙЕСІН ЖАҢҒЫРТУ</a:t>
            </a:r>
          </a:p>
        </p:txBody>
      </p:sp>
    </p:spTree>
    <p:extLst>
      <p:ext uri="{BB962C8B-B14F-4D97-AF65-F5344CB8AC3E}">
        <p14:creationId xmlns:p14="http://schemas.microsoft.com/office/powerpoint/2010/main" val="1828820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E424C-940E-4969-AD3E-702B31DD2D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Прямоугольник 33">
            <a:extLst>
              <a:ext uri="{FF2B5EF4-FFF2-40B4-BE49-F238E27FC236}">
                <a16:creationId xmlns:a16="http://schemas.microsoft.com/office/drawing/2014/main" xmlns="" id="{CA6FBD84-6766-4179-B012-2B3C22F6A272}"/>
              </a:ext>
            </a:extLst>
          </p:cNvPr>
          <p:cNvSpPr/>
          <p:nvPr/>
        </p:nvSpPr>
        <p:spPr>
          <a:xfrm>
            <a:off x="1038" y="5006441"/>
            <a:ext cx="12220575" cy="166463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dirty="0">
              <a:solidFill>
                <a:srgbClr val="4472C4">
                  <a:lumMod val="75000"/>
                </a:srgb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5" name="Группа 2">
            <a:extLst>
              <a:ext uri="{FF2B5EF4-FFF2-40B4-BE49-F238E27FC236}">
                <a16:creationId xmlns:a16="http://schemas.microsoft.com/office/drawing/2014/main" xmlns="" id="{2F9CAAFD-CB5C-4BAB-AAC9-494F814BACF1}"/>
              </a:ext>
            </a:extLst>
          </p:cNvPr>
          <p:cNvGrpSpPr/>
          <p:nvPr/>
        </p:nvGrpSpPr>
        <p:grpSpPr>
          <a:xfrm>
            <a:off x="2261636" y="2582809"/>
            <a:ext cx="8050288" cy="2197746"/>
            <a:chOff x="2432326" y="3138891"/>
            <a:chExt cx="8507395" cy="2423982"/>
          </a:xfrm>
        </p:grpSpPr>
        <p:sp>
          <p:nvSpPr>
            <p:cNvPr id="6" name="Oval 63"/>
            <p:cNvSpPr/>
            <p:nvPr/>
          </p:nvSpPr>
          <p:spPr>
            <a:xfrm flipH="1">
              <a:off x="4743776" y="3194323"/>
              <a:ext cx="2457180" cy="2368550"/>
            </a:xfrm>
            <a:prstGeom prst="ellipse">
              <a:avLst/>
            </a:prstGeom>
            <a:noFill/>
            <a:ln w="38100" cap="rnd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tIns="0" bIns="0" rtlCol="0" anchor="ctr"/>
            <a:lstStyle/>
            <a:p>
              <a:pPr algn="ctr">
                <a:defRPr/>
              </a:pPr>
              <a:endParaRPr lang="en-US" b="1" kern="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7" name="Arc 64"/>
            <p:cNvSpPr/>
            <p:nvPr/>
          </p:nvSpPr>
          <p:spPr>
            <a:xfrm flipH="1">
              <a:off x="4739362" y="3158832"/>
              <a:ext cx="2457183" cy="2368550"/>
            </a:xfrm>
            <a:prstGeom prst="arc">
              <a:avLst>
                <a:gd name="adj1" fmla="val 16240984"/>
                <a:gd name="adj2" fmla="val 16211243"/>
              </a:avLst>
            </a:prstGeom>
            <a:noFill/>
            <a:ln w="190500" cap="rnd" cmpd="sng" algn="ctr">
              <a:solidFill>
                <a:schemeClr val="accent1">
                  <a:lumMod val="75000"/>
                </a:schemeClr>
              </a:solidFill>
              <a:prstDash val="solid"/>
              <a:miter lim="800000"/>
            </a:ln>
            <a:effectLst/>
          </p:spPr>
          <p:txBody>
            <a:bodyPr tIns="0" bIns="0" rtlCol="0" anchor="ctr"/>
            <a:lstStyle/>
            <a:p>
              <a:pPr algn="ctr">
                <a:defRPr/>
              </a:pPr>
              <a:endParaRPr lang="en-US" sz="3200" kern="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8" name="Прямоугольник 104"/>
            <p:cNvSpPr/>
            <p:nvPr/>
          </p:nvSpPr>
          <p:spPr>
            <a:xfrm>
              <a:off x="2432326" y="3603958"/>
              <a:ext cx="2354604" cy="9165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4800" b="1" kern="0" dirty="0" smtClean="0">
                  <a:solidFill>
                    <a:prstClr val="black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89,7</a:t>
              </a:r>
              <a:r>
                <a:rPr lang="ru-RU" sz="2400" b="1" kern="0" dirty="0" smtClean="0">
                  <a:solidFill>
                    <a:prstClr val="black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%</a:t>
              </a:r>
              <a:endParaRPr lang="ru-RU" sz="4800" b="1" kern="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9" name="Прямоугольник 107"/>
            <p:cNvSpPr/>
            <p:nvPr/>
          </p:nvSpPr>
          <p:spPr>
            <a:xfrm>
              <a:off x="4931799" y="3785484"/>
              <a:ext cx="2119876" cy="118810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3200" b="1" spc="-150" dirty="0">
                  <a:solidFill>
                    <a:prstClr val="black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11,5 ТРЛН.</a:t>
              </a:r>
            </a:p>
          </p:txBody>
        </p:sp>
        <p:sp>
          <p:nvSpPr>
            <p:cNvPr id="11" name="Arc 64">
              <a:extLst>
                <a:ext uri="{FF2B5EF4-FFF2-40B4-BE49-F238E27FC236}">
                  <a16:creationId xmlns:a16="http://schemas.microsoft.com/office/drawing/2014/main" xmlns="" id="{4477C2F7-626C-4781-AD85-E5BDE43485B7}"/>
                </a:ext>
              </a:extLst>
            </p:cNvPr>
            <p:cNvSpPr/>
            <p:nvPr/>
          </p:nvSpPr>
          <p:spPr>
            <a:xfrm rot="11759796" flipH="1">
              <a:off x="4819247" y="3138891"/>
              <a:ext cx="2389855" cy="2319641"/>
            </a:xfrm>
            <a:prstGeom prst="arc">
              <a:avLst>
                <a:gd name="adj1" fmla="val 20662252"/>
                <a:gd name="adj2" fmla="val 1925410"/>
              </a:avLst>
            </a:prstGeom>
            <a:noFill/>
            <a:ln w="190500" cap="rnd" cmpd="sng" algn="ctr">
              <a:solidFill>
                <a:schemeClr val="accent4"/>
              </a:solidFill>
              <a:prstDash val="solid"/>
              <a:miter lim="800000"/>
            </a:ln>
            <a:effectLst/>
          </p:spPr>
          <p:txBody>
            <a:bodyPr tIns="0" bIns="0" rtlCol="0" anchor="ctr"/>
            <a:lstStyle/>
            <a:p>
              <a:pPr algn="ctr">
                <a:defRPr/>
              </a:pPr>
              <a:endParaRPr lang="en-US" sz="3200" kern="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2" name="Прямоугольник 116"/>
            <p:cNvSpPr/>
            <p:nvPr/>
          </p:nvSpPr>
          <p:spPr>
            <a:xfrm>
              <a:off x="7507544" y="4664545"/>
              <a:ext cx="3432177" cy="78075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2000" kern="0" dirty="0">
                  <a:solidFill>
                    <a:srgbClr val="09233B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(1,3 ТРЛН.) </a:t>
              </a:r>
            </a:p>
            <a:p>
              <a:pPr>
                <a:defRPr/>
              </a:pPr>
              <a:r>
                <a:rPr lang="ru-RU" sz="2000" kern="0" dirty="0">
                  <a:solidFill>
                    <a:srgbClr val="09233B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ЖЕКЕ ИНВЕСТИЦИЯЛАР</a:t>
              </a:r>
            </a:p>
          </p:txBody>
        </p:sp>
        <p:sp>
          <p:nvSpPr>
            <p:cNvPr id="13" name="Прямоугольник 117"/>
            <p:cNvSpPr/>
            <p:nvPr/>
          </p:nvSpPr>
          <p:spPr>
            <a:xfrm>
              <a:off x="2585279" y="4630461"/>
              <a:ext cx="3010642" cy="7807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2000" kern="0" dirty="0">
                  <a:solidFill>
                    <a:srgbClr val="09233B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(10,3 ТРЛН.)</a:t>
              </a:r>
            </a:p>
            <a:p>
              <a:pPr>
                <a:defRPr/>
              </a:pPr>
              <a:r>
                <a:rPr lang="ru-RU" sz="2000" kern="0" dirty="0">
                  <a:solidFill>
                    <a:srgbClr val="09233B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МЕМ.БЮДЖЕТ</a:t>
              </a:r>
            </a:p>
          </p:txBody>
        </p:sp>
      </p:grpSp>
      <p:sp>
        <p:nvSpPr>
          <p:cNvPr id="14" name="Прямоугольник 119"/>
          <p:cNvSpPr/>
          <p:nvPr/>
        </p:nvSpPr>
        <p:spPr>
          <a:xfrm>
            <a:off x="406401" y="5609381"/>
            <a:ext cx="2062480" cy="40011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2016-2019 </a:t>
            </a:r>
            <a:r>
              <a:rPr lang="ru-RU" sz="2000" dirty="0" err="1" smtClean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жж</a:t>
            </a:r>
            <a:r>
              <a:rPr lang="ru-RU" sz="2000" dirty="0" smtClean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. </a:t>
            </a:r>
            <a:endParaRPr lang="ru-RU" sz="2000" b="1" dirty="0" smtClean="0">
              <a:solidFill>
                <a:prstClr val="black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15" name="Прямоугольник 121"/>
          <p:cNvSpPr/>
          <p:nvPr/>
        </p:nvSpPr>
        <p:spPr>
          <a:xfrm>
            <a:off x="7964753" y="5484914"/>
            <a:ext cx="4017564" cy="95410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ru-RU" sz="2800" b="1" spc="-150" dirty="0">
                <a:solidFill>
                  <a:srgbClr val="FFC000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ҚАРЖЫЛАНДЫРУДЫҢ ӨСУІ</a:t>
            </a:r>
          </a:p>
        </p:txBody>
      </p:sp>
      <p:sp>
        <p:nvSpPr>
          <p:cNvPr id="18" name="Прямоугольник 56">
            <a:extLst>
              <a:ext uri="{FF2B5EF4-FFF2-40B4-BE49-F238E27FC236}">
                <a16:creationId xmlns:a16="http://schemas.microsoft.com/office/drawing/2014/main" xmlns="" id="{6997017B-3A19-402F-9F14-AF53CC4D78E1}"/>
              </a:ext>
            </a:extLst>
          </p:cNvPr>
          <p:cNvSpPr/>
          <p:nvPr/>
        </p:nvSpPr>
        <p:spPr>
          <a:xfrm>
            <a:off x="3716603" y="1629569"/>
            <a:ext cx="330274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4400" b="1" kern="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3,8</a:t>
            </a:r>
            <a:r>
              <a:rPr lang="ru-RU" sz="2800" b="1" kern="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%</a:t>
            </a:r>
            <a:r>
              <a:rPr lang="ru-RU" sz="4400" b="1" kern="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       </a:t>
            </a:r>
            <a:r>
              <a:rPr lang="ru-RU" sz="4400" b="1" kern="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7</a:t>
            </a:r>
            <a:r>
              <a:rPr lang="ru-RU" sz="2800" b="1" kern="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%</a:t>
            </a:r>
            <a:endParaRPr lang="ru-RU" sz="4400" b="1" kern="0" dirty="0">
              <a:solidFill>
                <a:prstClr val="black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9" name="Прямоугольник 4">
            <a:extLst>
              <a:ext uri="{FF2B5EF4-FFF2-40B4-BE49-F238E27FC236}">
                <a16:creationId xmlns:a16="http://schemas.microsoft.com/office/drawing/2014/main" xmlns="" id="{C491D39D-BBDD-4C39-B952-EE84BF28223A}"/>
              </a:ext>
            </a:extLst>
          </p:cNvPr>
          <p:cNvSpPr/>
          <p:nvPr/>
        </p:nvSpPr>
        <p:spPr>
          <a:xfrm>
            <a:off x="4833019" y="1126693"/>
            <a:ext cx="17139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kk-KZ" sz="3600" b="1" kern="0" dirty="0" smtClean="0">
                <a:solidFill>
                  <a:prstClr val="white">
                    <a:lumMod val="7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ЖІӨ</a:t>
            </a:r>
            <a:endParaRPr lang="en-US" sz="3600" b="1" kern="0" dirty="0">
              <a:solidFill>
                <a:prstClr val="white">
                  <a:lumMod val="7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0" name="Picture 2" descr="Картинки по запросу стрелка">
            <a:extLst>
              <a:ext uri="{FF2B5EF4-FFF2-40B4-BE49-F238E27FC236}">
                <a16:creationId xmlns:a16="http://schemas.microsoft.com/office/drawing/2014/main" xmlns="" id="{F31D9680-7297-4471-8F14-8E18C87A06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0725" y="1682509"/>
            <a:ext cx="689997" cy="711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ectangle 22"/>
          <p:cNvSpPr/>
          <p:nvPr/>
        </p:nvSpPr>
        <p:spPr>
          <a:xfrm>
            <a:off x="1982236" y="495251"/>
            <a:ext cx="103526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3700" b="0">
                <a:solidFill>
                  <a:srgbClr val="4472C4">
                    <a:hueOff val="114395"/>
                    <a:lumOff val="-24975"/>
                  </a:srgbClr>
                </a:solidFill>
              </a:defRPr>
            </a:pPr>
            <a:r>
              <a:rPr lang="ru-RU" sz="2400" b="1" dirty="0">
                <a:solidFill>
                  <a:prstClr val="white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МЕМЛЕКЕТТІК БАҒДАРЛАМАНЫ ІСКЕ АСЫРУҒА АРНАЛҒАН </a:t>
            </a:r>
            <a:r>
              <a:rPr lang="ru-RU" sz="2400" b="1" dirty="0" smtClean="0">
                <a:solidFill>
                  <a:prstClr val="white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ШЫҒЫНДАР</a:t>
            </a:r>
            <a:endParaRPr lang="ru-RU" sz="2400" b="1" dirty="0">
              <a:solidFill>
                <a:prstClr val="white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523990" y="338931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solidFill>
                <a:prstClr val="black"/>
              </a:solidFill>
              <a:latin typeface="Segoe UI" panose="020B0502040204020203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812106" y="3026527"/>
            <a:ext cx="34292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4800" b="1" kern="0" dirty="0">
                <a:solidFill>
                  <a:srgbClr val="FFC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11,3</a:t>
            </a:r>
            <a:r>
              <a:rPr lang="ru-RU" sz="2800" b="1" kern="0" dirty="0">
                <a:solidFill>
                  <a:srgbClr val="FFC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%</a:t>
            </a:r>
            <a:endParaRPr lang="ru-RU" sz="4800" b="1" kern="0" dirty="0">
              <a:solidFill>
                <a:srgbClr val="FFC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6" name="Picture 2" descr="Картинки по запросу стрелка">
            <a:extLst>
              <a:ext uri="{FF2B5EF4-FFF2-40B4-BE49-F238E27FC236}">
                <a16:creationId xmlns:a16="http://schemas.microsoft.com/office/drawing/2014/main" xmlns="" id="{F31D9680-7297-4471-8F14-8E18C87A06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8944" y="5838758"/>
            <a:ext cx="450407" cy="464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197123" y="5410457"/>
            <a:ext cx="873957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kern="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Х</a:t>
            </a:r>
            <a:r>
              <a:rPr lang="ru-RU" sz="6600" b="1" kern="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6</a:t>
            </a:r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87742" y="6113532"/>
            <a:ext cx="4216005" cy="40011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2020-2025 </a:t>
            </a:r>
            <a:r>
              <a:rPr lang="ru-RU" sz="2000" dirty="0" err="1" smtClean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жж</a:t>
            </a:r>
            <a:r>
              <a:rPr lang="ru-RU" sz="2000" dirty="0" smtClean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. </a:t>
            </a:r>
            <a:endParaRPr lang="ru-RU" sz="2000" dirty="0">
              <a:solidFill>
                <a:prstClr val="black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468880" y="5613490"/>
            <a:ext cx="9765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1 868,4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873487" y="6144310"/>
            <a:ext cx="12378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b="1" dirty="0">
                <a:solidFill>
                  <a:prstClr val="black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11 578,4  </a:t>
            </a:r>
          </a:p>
        </p:txBody>
      </p:sp>
    </p:spTree>
    <p:extLst>
      <p:ext uri="{BB962C8B-B14F-4D97-AF65-F5344CB8AC3E}">
        <p14:creationId xmlns:p14="http://schemas.microsoft.com/office/powerpoint/2010/main" val="2026579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A2303270-6F4B-45D4-8577-7E1F9EBA5F9E}"/>
              </a:ext>
            </a:extLst>
          </p:cNvPr>
          <p:cNvSpPr/>
          <p:nvPr/>
        </p:nvSpPr>
        <p:spPr>
          <a:xfrm>
            <a:off x="978462" y="33337"/>
            <a:ext cx="2867803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Segoe UI" panose="020B0502040204020203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E424C-940E-4969-AD3E-702B31DD2D3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925311" y="3032124"/>
            <a:ext cx="7954962" cy="860425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bg1">
                    <a:lumMod val="50000"/>
                  </a:schemeClr>
                </a:solidFill>
              </a:rPr>
              <a:t>НАЗАРЛАРЫҢЫЗҒА </a:t>
            </a:r>
            <a:r>
              <a:rPr lang="ru-RU" b="1" dirty="0" smtClean="0">
                <a:solidFill>
                  <a:schemeClr val="bg1">
                    <a:lumMod val="50000"/>
                  </a:schemeClr>
                </a:solidFill>
              </a:rPr>
              <a:t>РАХМЕТ</a:t>
            </a:r>
            <a:r>
              <a:rPr lang="ru-RU" b="1" dirty="0">
                <a:solidFill>
                  <a:schemeClr val="bg1">
                    <a:lumMod val="50000"/>
                  </a:schemeClr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238220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5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3258</TotalTime>
  <Words>1402</Words>
  <Application>Microsoft Office PowerPoint</Application>
  <PresentationFormat>Произвольный</PresentationFormat>
  <Paragraphs>361</Paragraphs>
  <Slides>20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6</vt:i4>
      </vt:variant>
      <vt:variant>
        <vt:lpstr>Заголовки слайдов</vt:lpstr>
      </vt:variant>
      <vt:variant>
        <vt:i4>20</vt:i4>
      </vt:variant>
    </vt:vector>
  </HeadingPairs>
  <TitlesOfParts>
    <vt:vector size="26" baseType="lpstr">
      <vt:lpstr>Тема Office</vt:lpstr>
      <vt:lpstr>1_Тема Office</vt:lpstr>
      <vt:lpstr>2_Тема Office</vt:lpstr>
      <vt:lpstr>3_Тема Office</vt:lpstr>
      <vt:lpstr>4_Тема Office</vt:lpstr>
      <vt:lpstr>5_Тема Office</vt:lpstr>
      <vt:lpstr>2020-2025 ЖЫЛДАРҒА АРНАЛҒАН БІЛІМ БЕРУДІ ЖӘНЕ ҒЫЛЫМДЫ ДАМЫТУДЫҢ МЕМЛЕКЕТТІК БАҒДАРЛАМАСЫ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НАЗАРЛАРЫҢЫЗҒА РАХМЕТ!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ГПРОН2025</dc:title>
  <dc:creator>Бигари</dc:creator>
  <cp:lastModifiedBy>RePack by SPecialiST</cp:lastModifiedBy>
  <cp:revision>736</cp:revision>
  <cp:lastPrinted>2019-12-18T05:04:55Z</cp:lastPrinted>
  <dcterms:created xsi:type="dcterms:W3CDTF">2019-08-08T09:35:19Z</dcterms:created>
  <dcterms:modified xsi:type="dcterms:W3CDTF">2020-01-14T08:40:50Z</dcterms:modified>
</cp:coreProperties>
</file>