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016224"/>
          </a:xfrm>
          <a:solidFill>
            <a:srgbClr val="3366FF"/>
          </a:solidFill>
          <a:ln>
            <a:solidFill>
              <a:srgbClr val="3366FF"/>
            </a:solidFill>
          </a:ln>
          <a:effectLst/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 апреля – день распространения информации об аутизме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581128"/>
            <a:ext cx="5936704" cy="2016224"/>
          </a:xfrm>
          <a:solidFill>
            <a:srgbClr val="0070C0"/>
          </a:solidFill>
        </p:spPr>
        <p:txBody>
          <a:bodyPr>
            <a:normAutofit fontScale="85000" lnSpcReduction="20000"/>
          </a:bodyPr>
          <a:lstStyle/>
          <a:p>
            <a:endParaRPr lang="ru-RU" b="1" dirty="0" smtClean="0">
              <a:solidFill>
                <a:srgbClr val="00B0F0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Что надо знать об аутизме?</a:t>
            </a:r>
          </a:p>
          <a:p>
            <a:endParaRPr lang="ru-RU" sz="2200" b="1" dirty="0" smtClean="0">
              <a:solidFill>
                <a:srgbClr val="00B0F0"/>
              </a:solidFill>
            </a:endParaRPr>
          </a:p>
          <a:p>
            <a:endParaRPr lang="ru-RU" sz="2200" b="1" dirty="0">
              <a:solidFill>
                <a:srgbClr val="00B0F0"/>
              </a:solidFill>
            </a:endParaRPr>
          </a:p>
          <a:p>
            <a:r>
              <a:rPr lang="ru-RU" sz="2200" b="1" dirty="0" smtClean="0">
                <a:solidFill>
                  <a:schemeClr val="bg1"/>
                </a:solidFill>
              </a:rPr>
              <a:t>Презентацию подготовила педагог-психолог ГУ «</a:t>
            </a:r>
            <a:r>
              <a:rPr lang="ru-RU" sz="2200" b="1" dirty="0" err="1" smtClean="0">
                <a:solidFill>
                  <a:schemeClr val="bg1"/>
                </a:solidFill>
              </a:rPr>
              <a:t>Камышенская</a:t>
            </a:r>
            <a:r>
              <a:rPr lang="ru-RU" sz="2200" b="1" dirty="0" smtClean="0">
                <a:solidFill>
                  <a:schemeClr val="bg1"/>
                </a:solidFill>
              </a:rPr>
              <a:t> средняя школа» </a:t>
            </a:r>
            <a:r>
              <a:rPr lang="ru-RU" sz="2200" b="1" dirty="0" err="1" smtClean="0">
                <a:solidFill>
                  <a:schemeClr val="bg1"/>
                </a:solidFill>
              </a:rPr>
              <a:t>Л.А.Гречкина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s://sun3-11.userapi.com/tL08glimcfOefFkXUWGmlBH3tnxXfVZIsEKvaA/LpYQebTeo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04864"/>
            <a:ext cx="546946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1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4.bp.blogspot.com/-puUUNceBhZY/V9cqkgo0lSI/AAAAAAAAAEc/MQObpmwFLGQ8M4SuwiCJoLSXfd9Sn_Y_gCK4B/s400/0_93c61_2cc81e7c_XXL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brightnessContrast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53838"/>
            <a:ext cx="7632848" cy="494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012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1.bp.blogspot.com/-MzTQzaownMw/V9cqqkyF8GI/AAAAAAAAAEk/blrsJGv2WzogooHEiAcmYfyzEwvoBGCXQCK4B/s1600/14249334_1017916368327582_190453123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0462"/>
            <a:ext cx="7704855" cy="622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42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1.bp.blogspot.com/-_lXsr74_TRU/V9cquUTS1yI/AAAAAAAAAEs/5HI1TYrJ0vED7vA-38r9wZYP_oZhDQCOgCK4B/s400/14203225_1079180788832719_423630075421700120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2216"/>
            <a:ext cx="7848872" cy="641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20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2.bp.blogspot.com/-jMrNBKVs_5U/V9crWtbOQ5I/AAAAAAAAAE8/AM1h2kSy5Bkn0qiY-dYd13rBLNu30vODwCK4B/s1600/14302583_1017916371660915_153339188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7424635" cy="584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36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obeda.rbsmi.ru/upload/iblock/fea/fea3ab4fd463b2cc703dced0afa9dc3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227" y="1556792"/>
            <a:ext cx="693318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59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894" y="529358"/>
            <a:ext cx="8355570" cy="555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291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faf/0009fabe-067b7d6a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764704"/>
            <a:ext cx="8736905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418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oevkraj.by/wp-content/uploads/2019/04/den-autista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0" y="162182"/>
            <a:ext cx="8845478" cy="657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64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or-school-3.ucoz.ru/_si/2/952773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20" y="404664"/>
            <a:ext cx="822518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072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4.bp.blogspot.com/-uRS9cchKUJ4/V9cp6gmkiYI/AAAAAAAAAEE/iRlEtH_WjVMo8HOz180Jq-dyR0MgxsuOwCK4B/s1600/13627033_980371288748757_545844299691290369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430292" cy="59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2631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24</Words>
  <Application>Microsoft Office PowerPoint</Application>
  <PresentationFormat>Экран (4:3)</PresentationFormat>
  <Paragraphs>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2 апреля – день распространения информации об аутизме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апреля – день распространения информации об аутизме</dc:title>
  <dc:creator>Камышенка</dc:creator>
  <cp:lastModifiedBy>Камышенка</cp:lastModifiedBy>
  <cp:revision>3</cp:revision>
  <dcterms:created xsi:type="dcterms:W3CDTF">2020-04-02T13:16:54Z</dcterms:created>
  <dcterms:modified xsi:type="dcterms:W3CDTF">2020-04-02T13:37:37Z</dcterms:modified>
</cp:coreProperties>
</file>