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58C48-8E96-401F-B93B-94C31B91D088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86CEED6-7505-42CC-ABB3-B5A80E22B7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176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58C48-8E96-401F-B93B-94C31B91D088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EED6-7505-42CC-ABB3-B5A80E22B7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092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58C48-8E96-401F-B93B-94C31B91D088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86CEED6-7505-42CC-ABB3-B5A80E22B7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628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58C48-8E96-401F-B93B-94C31B91D088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86CEED6-7505-42CC-ABB3-B5A80E22B7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729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58C48-8E96-401F-B93B-94C31B91D088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86CEED6-7505-42CC-ABB3-B5A80E22B7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0893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58C48-8E96-401F-B93B-94C31B91D088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EED6-7505-42CC-ABB3-B5A80E22B7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199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58C48-8E96-401F-B93B-94C31B91D088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EED6-7505-42CC-ABB3-B5A80E22B7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471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58C48-8E96-401F-B93B-94C31B91D088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EED6-7505-42CC-ABB3-B5A80E22B7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7163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58C48-8E96-401F-B93B-94C31B91D088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86CEED6-7505-42CC-ABB3-B5A80E22B7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00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58C48-8E96-401F-B93B-94C31B91D088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86CEED6-7505-42CC-ABB3-B5A80E22B7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418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58C48-8E96-401F-B93B-94C31B91D088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86CEED6-7505-42CC-ABB3-B5A80E22B7D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02174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58C48-8E96-401F-B93B-94C31B91D088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86CEED6-7505-42CC-ABB3-B5A80E22B7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11891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58C48-8E96-401F-B93B-94C31B91D088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86CEED6-7505-42CC-ABB3-B5A80E22B7D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406692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58C48-8E96-401F-B93B-94C31B91D088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86CEED6-7505-42CC-ABB3-B5A80E22B7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4254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58C48-8E96-401F-B93B-94C31B91D088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EED6-7505-42CC-ABB3-B5A80E22B7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596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58C48-8E96-401F-B93B-94C31B91D088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EED6-7505-42CC-ABB3-B5A80E22B7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927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A58C48-8E96-401F-B93B-94C31B91D088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86CEED6-7505-42CC-ABB3-B5A80E22B7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267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757936-8ABB-4247-9B63-2EC2D06900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6880" y="489317"/>
            <a:ext cx="9144000" cy="1241009"/>
          </a:xfrm>
        </p:spPr>
        <p:txBody>
          <a:bodyPr/>
          <a:lstStyle/>
          <a:p>
            <a:r>
              <a:rPr lang="ru-RU" dirty="0" err="1">
                <a:solidFill>
                  <a:srgbClr val="00B050"/>
                </a:solidFill>
              </a:rPr>
              <a:t>Ата-аналар</a:t>
            </a:r>
            <a:r>
              <a:rPr lang="ru-RU" dirty="0">
                <a:solidFill>
                  <a:srgbClr val="00B050"/>
                </a:solidFill>
              </a:rPr>
              <a:t> </a:t>
            </a:r>
            <a:r>
              <a:rPr lang="ru-RU" dirty="0" err="1">
                <a:solidFill>
                  <a:srgbClr val="00B050"/>
                </a:solidFill>
              </a:rPr>
              <a:t>жиналысы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1612F79-F37E-4B6F-A93F-88AAFB6AD8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452" y="2363371"/>
            <a:ext cx="10733650" cy="3882683"/>
          </a:xfrm>
        </p:spPr>
        <p:txBody>
          <a:bodyPr>
            <a:normAutofit lnSpcReduction="10000"/>
          </a:bodyPr>
          <a:lstStyle/>
          <a:p>
            <a:endParaRPr lang="ru-RU" dirty="0"/>
          </a:p>
          <a:p>
            <a:pPr algn="ctr"/>
            <a:r>
              <a:rPr lang="kk-KZ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«Аниме» интернет ойындары </a:t>
            </a:r>
            <a:r>
              <a:rPr lang="ru-RU" sz="4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4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 психикасына қалай әсер етеді ?</a:t>
            </a:r>
          </a:p>
          <a:p>
            <a:pPr algn="ctr"/>
            <a:endParaRPr lang="kk-KZ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Дайындаған:     «Камышенка ауылы ЖББМ» КММ-нің</a:t>
            </a:r>
          </a:p>
          <a:p>
            <a:pPr algn="ctr"/>
            <a:r>
              <a:rPr lang="kk-KZ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педагог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психологы Гречкина Л.А.</a:t>
            </a:r>
          </a:p>
          <a:p>
            <a:pPr algn="ctr"/>
            <a:endParaRPr lang="kk-KZ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7725891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</TotalTime>
  <Words>32</Words>
  <Application>Microsoft Office PowerPoint</Application>
  <PresentationFormat>Широкоэкранный</PresentationFormat>
  <Paragraphs>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Century Gothic</vt:lpstr>
      <vt:lpstr>Times New Roman</vt:lpstr>
      <vt:lpstr>Wingdings 3</vt:lpstr>
      <vt:lpstr>Легкий дым</vt:lpstr>
      <vt:lpstr>Ата-аналар жиналысы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Ата-аналар жиналысы</dc:title>
  <dc:creator>user</dc:creator>
  <cp:lastModifiedBy>user</cp:lastModifiedBy>
  <cp:revision>2</cp:revision>
  <dcterms:created xsi:type="dcterms:W3CDTF">2021-05-12T15:01:29Z</dcterms:created>
  <dcterms:modified xsi:type="dcterms:W3CDTF">2021-05-12T15:11:41Z</dcterms:modified>
</cp:coreProperties>
</file>